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01" r:id="rId6"/>
    <p:sldId id="2610" r:id="rId7"/>
    <p:sldId id="2617" r:id="rId8"/>
    <p:sldId id="272" r:id="rId9"/>
    <p:sldId id="2616" r:id="rId10"/>
    <p:sldId id="274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5796D-7303-4BAD-9268-21B4CCFD0336}" v="10" dt="2024-06-20T07:39:51.28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80" autoAdjust="0"/>
  </p:normalViewPr>
  <p:slideViewPr>
    <p:cSldViewPr snapToGrid="0" snapToObjects="1" showGuides="1">
      <p:cViewPr varScale="1">
        <p:scale>
          <a:sx n="51" d="100"/>
          <a:sy n="51" d="100"/>
        </p:scale>
        <p:origin x="893" y="4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Westerhof" userId="ddf0f749-f9f2-4824-89a5-861e9db6959d" providerId="ADAL" clId="{B7997CC3-CBA2-4E2E-A5F5-3CFDBC5CA597}"/>
    <pc:docChg chg="modSld">
      <pc:chgData name="Mirjam Westerhof" userId="ddf0f749-f9f2-4824-89a5-861e9db6959d" providerId="ADAL" clId="{B7997CC3-CBA2-4E2E-A5F5-3CFDBC5CA597}" dt="2024-02-29T13:15:55.536" v="111" actId="20577"/>
      <pc:docMkLst>
        <pc:docMk/>
      </pc:docMkLst>
      <pc:sldChg chg="addSp delSp modSp mod modTransition modAnim">
        <pc:chgData name="Mirjam Westerhof" userId="ddf0f749-f9f2-4824-89a5-861e9db6959d" providerId="ADAL" clId="{B7997CC3-CBA2-4E2E-A5F5-3CFDBC5CA597}" dt="2024-02-29T13:15:55.536" v="111" actId="20577"/>
        <pc:sldMkLst>
          <pc:docMk/>
          <pc:sldMk cId="2056110420" sldId="272"/>
        </pc:sldMkLst>
        <pc:spChg chg="mod">
          <ac:chgData name="Mirjam Westerhof" userId="ddf0f749-f9f2-4824-89a5-861e9db6959d" providerId="ADAL" clId="{B7997CC3-CBA2-4E2E-A5F5-3CFDBC5CA597}" dt="2024-02-29T13:15:55.536" v="111" actId="20577"/>
          <ac:spMkLst>
            <pc:docMk/>
            <pc:sldMk cId="2056110420" sldId="272"/>
            <ac:spMk id="6" creationId="{00000000-0000-0000-0000-000000000000}"/>
          </ac:spMkLst>
        </pc:spChg>
        <pc:spChg chg="mod">
          <ac:chgData name="Mirjam Westerhof" userId="ddf0f749-f9f2-4824-89a5-861e9db6959d" providerId="ADAL" clId="{B7997CC3-CBA2-4E2E-A5F5-3CFDBC5CA597}" dt="2024-02-19T13:06:34.428" v="80" actId="1076"/>
          <ac:spMkLst>
            <pc:docMk/>
            <pc:sldMk cId="2056110420" sldId="272"/>
            <ac:spMk id="7" creationId="{00000000-0000-0000-0000-000000000000}"/>
          </ac:spMkLst>
        </pc:spChg>
        <pc:picChg chg="add del mod ord">
          <ac:chgData name="Mirjam Westerhof" userId="ddf0f749-f9f2-4824-89a5-861e9db6959d" providerId="ADAL" clId="{B7997CC3-CBA2-4E2E-A5F5-3CFDBC5CA597}" dt="2024-02-19T13:13:33.111" v="94"/>
          <ac:picMkLst>
            <pc:docMk/>
            <pc:sldMk cId="2056110420" sldId="272"/>
            <ac:picMk id="10" creationId="{7608C49D-5856-6EEC-2A3E-6026990B0A17}"/>
          </ac:picMkLst>
        </pc:picChg>
        <pc:picChg chg="add mod">
          <ac:chgData name="Mirjam Westerhof" userId="ddf0f749-f9f2-4824-89a5-861e9db6959d" providerId="ADAL" clId="{B7997CC3-CBA2-4E2E-A5F5-3CFDBC5CA597}" dt="2024-02-19T13:13:33.111" v="94"/>
          <ac:picMkLst>
            <pc:docMk/>
            <pc:sldMk cId="2056110420" sldId="272"/>
            <ac:picMk id="11" creationId="{9D3A0D13-40D0-3307-2989-E7C92B54DE8C}"/>
          </ac:picMkLst>
        </pc:picChg>
        <pc:picChg chg="del">
          <ac:chgData name="Mirjam Westerhof" userId="ddf0f749-f9f2-4824-89a5-861e9db6959d" providerId="ADAL" clId="{B7997CC3-CBA2-4E2E-A5F5-3CFDBC5CA597}" dt="2024-02-19T13:12:50.290" v="93"/>
          <ac:picMkLst>
            <pc:docMk/>
            <pc:sldMk cId="2056110420" sldId="272"/>
            <ac:picMk id="16" creationId="{7CBB0010-291C-E74A-25F4-D217F32FEC49}"/>
          </ac:picMkLst>
        </pc:picChg>
      </pc:sldChg>
      <pc:sldChg chg="addSp delSp modSp mod modTransition modAnim">
        <pc:chgData name="Mirjam Westerhof" userId="ddf0f749-f9f2-4824-89a5-861e9db6959d" providerId="ADAL" clId="{B7997CC3-CBA2-4E2E-A5F5-3CFDBC5CA597}" dt="2024-02-19T13:11:55.179" v="91"/>
        <pc:sldMkLst>
          <pc:docMk/>
          <pc:sldMk cId="1424803569" sldId="274"/>
        </pc:sldMkLst>
        <pc:picChg chg="del">
          <ac:chgData name="Mirjam Westerhof" userId="ddf0f749-f9f2-4824-89a5-861e9db6959d" providerId="ADAL" clId="{B7997CC3-CBA2-4E2E-A5F5-3CFDBC5CA597}" dt="2024-02-19T13:10:13.987" v="84"/>
          <ac:picMkLst>
            <pc:docMk/>
            <pc:sldMk cId="1424803569" sldId="274"/>
            <ac:picMk id="4" creationId="{74F2EE5D-BDDA-012C-4848-9A77DF2ADE97}"/>
          </ac:picMkLst>
        </pc:picChg>
        <pc:picChg chg="add del mod ord">
          <ac:chgData name="Mirjam Westerhof" userId="ddf0f749-f9f2-4824-89a5-861e9db6959d" providerId="ADAL" clId="{B7997CC3-CBA2-4E2E-A5F5-3CFDBC5CA597}" dt="2024-02-19T13:10:19.747" v="85"/>
          <ac:picMkLst>
            <pc:docMk/>
            <pc:sldMk cId="1424803569" sldId="274"/>
            <ac:picMk id="7" creationId="{AA085572-A4D9-7EF7-F116-8A888D2CAED2}"/>
          </ac:picMkLst>
        </pc:picChg>
        <pc:picChg chg="add del mod">
          <ac:chgData name="Mirjam Westerhof" userId="ddf0f749-f9f2-4824-89a5-861e9db6959d" providerId="ADAL" clId="{B7997CC3-CBA2-4E2E-A5F5-3CFDBC5CA597}" dt="2024-02-19T13:10:31.001" v="87"/>
          <ac:picMkLst>
            <pc:docMk/>
            <pc:sldMk cId="1424803569" sldId="274"/>
            <ac:picMk id="8" creationId="{3572849D-FD1B-BE25-B5DA-20C7A345375C}"/>
          </ac:picMkLst>
        </pc:picChg>
        <pc:picChg chg="add del mod ord">
          <ac:chgData name="Mirjam Westerhof" userId="ddf0f749-f9f2-4824-89a5-861e9db6959d" providerId="ADAL" clId="{B7997CC3-CBA2-4E2E-A5F5-3CFDBC5CA597}" dt="2024-02-19T13:10:44.412" v="88"/>
          <ac:picMkLst>
            <pc:docMk/>
            <pc:sldMk cId="1424803569" sldId="274"/>
            <ac:picMk id="11" creationId="{DBF70400-0A9A-52F3-A81D-25B18B32E389}"/>
          </ac:picMkLst>
        </pc:picChg>
        <pc:picChg chg="add del mod">
          <ac:chgData name="Mirjam Westerhof" userId="ddf0f749-f9f2-4824-89a5-861e9db6959d" providerId="ADAL" clId="{B7997CC3-CBA2-4E2E-A5F5-3CFDBC5CA597}" dt="2024-02-19T13:10:53.265" v="90"/>
          <ac:picMkLst>
            <pc:docMk/>
            <pc:sldMk cId="1424803569" sldId="274"/>
            <ac:picMk id="12" creationId="{FAB64CF5-48FC-D61A-D05C-A30A2D1F7C46}"/>
          </ac:picMkLst>
        </pc:picChg>
        <pc:picChg chg="add del mod ord">
          <ac:chgData name="Mirjam Westerhof" userId="ddf0f749-f9f2-4824-89a5-861e9db6959d" providerId="ADAL" clId="{B7997CC3-CBA2-4E2E-A5F5-3CFDBC5CA597}" dt="2024-02-19T13:11:55.179" v="91"/>
          <ac:picMkLst>
            <pc:docMk/>
            <pc:sldMk cId="1424803569" sldId="274"/>
            <ac:picMk id="15" creationId="{4988F167-8385-1093-9453-926C941E66B0}"/>
          </ac:picMkLst>
        </pc:picChg>
        <pc:picChg chg="add mod">
          <ac:chgData name="Mirjam Westerhof" userId="ddf0f749-f9f2-4824-89a5-861e9db6959d" providerId="ADAL" clId="{B7997CC3-CBA2-4E2E-A5F5-3CFDBC5CA597}" dt="2024-02-19T13:11:55.179" v="91"/>
          <ac:picMkLst>
            <pc:docMk/>
            <pc:sldMk cId="1424803569" sldId="274"/>
            <ac:picMk id="16" creationId="{7E544B6A-8FEC-5C8D-FCC8-AD2FE5F978F6}"/>
          </ac:picMkLst>
        </pc:picChg>
      </pc:sldChg>
    </pc:docChg>
  </pc:docChgLst>
  <pc:docChgLst>
    <pc:chgData name="Mirjam Westerhof" userId="8b10c524-a731-41a8-951f-f091b3cf2bda" providerId="ADAL" clId="{F66D8DE1-60BE-419C-BE9E-7A978F9369F1}"/>
    <pc:docChg chg="custSel addSld delSld modSld">
      <pc:chgData name="Mirjam Westerhof" userId="8b10c524-a731-41a8-951f-f091b3cf2bda" providerId="ADAL" clId="{F66D8DE1-60BE-419C-BE9E-7A978F9369F1}" dt="2023-02-23T10:49:43.191" v="150"/>
      <pc:docMkLst>
        <pc:docMk/>
      </pc:docMkLst>
      <pc:sldChg chg="add del">
        <pc:chgData name="Mirjam Westerhof" userId="8b10c524-a731-41a8-951f-f091b3cf2bda" providerId="ADAL" clId="{F66D8DE1-60BE-419C-BE9E-7A978F9369F1}" dt="2023-02-16T11:23:58.649" v="1" actId="47"/>
        <pc:sldMkLst>
          <pc:docMk/>
          <pc:sldMk cId="1071763219" sldId="256"/>
        </pc:sldMkLst>
      </pc:sldChg>
      <pc:sldChg chg="addSp delSp modSp mod modTransition modAnim">
        <pc:chgData name="Mirjam Westerhof" userId="8b10c524-a731-41a8-951f-f091b3cf2bda" providerId="ADAL" clId="{F66D8DE1-60BE-419C-BE9E-7A978F9369F1}" dt="2023-02-23T10:42:23.328" v="138"/>
        <pc:sldMkLst>
          <pc:docMk/>
          <pc:sldMk cId="4199527358" sldId="257"/>
        </pc:sldMkLst>
        <pc:spChg chg="mod">
          <ac:chgData name="Mirjam Westerhof" userId="8b10c524-a731-41a8-951f-f091b3cf2bda" providerId="ADAL" clId="{F66D8DE1-60BE-419C-BE9E-7A978F9369F1}" dt="2023-02-16T11:27:35.707" v="126" actId="14100"/>
          <ac:spMkLst>
            <pc:docMk/>
            <pc:sldMk cId="4199527358" sldId="257"/>
            <ac:spMk id="11" creationId="{00000000-0000-0000-0000-000000000000}"/>
          </ac:spMkLst>
        </pc:spChg>
        <pc:grpChg chg="mod">
          <ac:chgData name="Mirjam Westerhof" userId="8b10c524-a731-41a8-951f-f091b3cf2bda" providerId="ADAL" clId="{F66D8DE1-60BE-419C-BE9E-7A978F9369F1}" dt="2023-02-16T11:24:19.832" v="36" actId="1076"/>
          <ac:grpSpMkLst>
            <pc:docMk/>
            <pc:sldMk cId="4199527358" sldId="257"/>
            <ac:grpSpMk id="5" creationId="{00000000-0000-0000-0000-000000000000}"/>
          </ac:grpSpMkLst>
        </pc:grpChg>
        <pc:picChg chg="add del mod">
          <ac:chgData name="Mirjam Westerhof" userId="8b10c524-a731-41a8-951f-f091b3cf2bda" providerId="ADAL" clId="{F66D8DE1-60BE-419C-BE9E-7A978F9369F1}" dt="2023-02-23T10:42:06.864" v="135"/>
          <ac:picMkLst>
            <pc:docMk/>
            <pc:sldMk cId="4199527358" sldId="257"/>
            <ac:picMk id="4" creationId="{C20E52A5-6038-5A0D-5C50-E116A6586350}"/>
          </ac:picMkLst>
        </pc:picChg>
        <pc:picChg chg="mod">
          <ac:chgData name="Mirjam Westerhof" userId="8b10c524-a731-41a8-951f-f091b3cf2bda" providerId="ADAL" clId="{F66D8DE1-60BE-419C-BE9E-7A978F9369F1}" dt="2023-02-16T11:27:11.281" v="120" actId="1076"/>
          <ac:picMkLst>
            <pc:docMk/>
            <pc:sldMk cId="4199527358" sldId="257"/>
            <ac:picMk id="7" creationId="{00000000-0000-0000-0000-000000000000}"/>
          </ac:picMkLst>
        </pc:picChg>
        <pc:picChg chg="mod">
          <ac:chgData name="Mirjam Westerhof" userId="8b10c524-a731-41a8-951f-f091b3cf2bda" providerId="ADAL" clId="{F66D8DE1-60BE-419C-BE9E-7A978F9369F1}" dt="2023-02-16T11:27:20.361" v="122" actId="1076"/>
          <ac:picMkLst>
            <pc:docMk/>
            <pc:sldMk cId="4199527358" sldId="257"/>
            <ac:picMk id="8" creationId="{00000000-0000-0000-0000-000000000000}"/>
          </ac:picMkLst>
        </pc:picChg>
        <pc:picChg chg="mod">
          <ac:chgData name="Mirjam Westerhof" userId="8b10c524-a731-41a8-951f-f091b3cf2bda" providerId="ADAL" clId="{F66D8DE1-60BE-419C-BE9E-7A978F9369F1}" dt="2023-02-16T11:27:28.985" v="124" actId="1076"/>
          <ac:picMkLst>
            <pc:docMk/>
            <pc:sldMk cId="4199527358" sldId="257"/>
            <ac:picMk id="9" creationId="{00000000-0000-0000-0000-000000000000}"/>
          </ac:picMkLst>
        </pc:picChg>
        <pc:picChg chg="mod">
          <ac:chgData name="Mirjam Westerhof" userId="8b10c524-a731-41a8-951f-f091b3cf2bda" providerId="ADAL" clId="{F66D8DE1-60BE-419C-BE9E-7A978F9369F1}" dt="2023-02-16T11:27:31.769" v="125" actId="1076"/>
          <ac:picMkLst>
            <pc:docMk/>
            <pc:sldMk cId="4199527358" sldId="257"/>
            <ac:picMk id="10" creationId="{00000000-0000-0000-0000-000000000000}"/>
          </ac:picMkLst>
        </pc:picChg>
        <pc:picChg chg="del">
          <ac:chgData name="Mirjam Westerhof" userId="8b10c524-a731-41a8-951f-f091b3cf2bda" providerId="ADAL" clId="{F66D8DE1-60BE-419C-BE9E-7A978F9369F1}" dt="2023-02-23T10:41:58.979" v="134"/>
          <ac:picMkLst>
            <pc:docMk/>
            <pc:sldMk cId="4199527358" sldId="257"/>
            <ac:picMk id="12" creationId="{00000000-0000-0000-0000-000000000000}"/>
          </ac:picMkLst>
        </pc:picChg>
        <pc:picChg chg="add del mod">
          <ac:chgData name="Mirjam Westerhof" userId="8b10c524-a731-41a8-951f-f091b3cf2bda" providerId="ADAL" clId="{F66D8DE1-60BE-419C-BE9E-7A978F9369F1}" dt="2023-02-23T10:42:13.311" v="137"/>
          <ac:picMkLst>
            <pc:docMk/>
            <pc:sldMk cId="4199527358" sldId="257"/>
            <ac:picMk id="13" creationId="{1496A67C-52C2-788A-0177-DD1974FF0AFC}"/>
          </ac:picMkLst>
        </pc:picChg>
        <pc:picChg chg="add del mod ord">
          <ac:chgData name="Mirjam Westerhof" userId="8b10c524-a731-41a8-951f-f091b3cf2bda" providerId="ADAL" clId="{F66D8DE1-60BE-419C-BE9E-7A978F9369F1}" dt="2023-02-23T10:42:23.328" v="138"/>
          <ac:picMkLst>
            <pc:docMk/>
            <pc:sldMk cId="4199527358" sldId="257"/>
            <ac:picMk id="16" creationId="{8DE7A0A0-5E85-6AFD-5FFC-329387416F64}"/>
          </ac:picMkLst>
        </pc:picChg>
        <pc:picChg chg="add mod">
          <ac:chgData name="Mirjam Westerhof" userId="8b10c524-a731-41a8-951f-f091b3cf2bda" providerId="ADAL" clId="{F66D8DE1-60BE-419C-BE9E-7A978F9369F1}" dt="2023-02-23T10:42:23.328" v="138"/>
          <ac:picMkLst>
            <pc:docMk/>
            <pc:sldMk cId="4199527358" sldId="257"/>
            <ac:picMk id="17" creationId="{9A721CE1-6BE0-5B89-1D33-ABC5DC916742}"/>
          </ac:picMkLst>
        </pc:picChg>
      </pc:sldChg>
      <pc:sldChg chg="del">
        <pc:chgData name="Mirjam Westerhof" userId="8b10c524-a731-41a8-951f-f091b3cf2bda" providerId="ADAL" clId="{F66D8DE1-60BE-419C-BE9E-7A978F9369F1}" dt="2023-02-16T11:26:24.917" v="88" actId="47"/>
        <pc:sldMkLst>
          <pc:docMk/>
          <pc:sldMk cId="3309130342" sldId="258"/>
        </pc:sldMkLst>
      </pc:sldChg>
      <pc:sldChg chg="del">
        <pc:chgData name="Mirjam Westerhof" userId="8b10c524-a731-41a8-951f-f091b3cf2bda" providerId="ADAL" clId="{F66D8DE1-60BE-419C-BE9E-7A978F9369F1}" dt="2023-02-16T11:26:26.834" v="89" actId="47"/>
        <pc:sldMkLst>
          <pc:docMk/>
          <pc:sldMk cId="3392982237" sldId="262"/>
        </pc:sldMkLst>
      </pc:sldChg>
      <pc:sldChg chg="del">
        <pc:chgData name="Mirjam Westerhof" userId="8b10c524-a731-41a8-951f-f091b3cf2bda" providerId="ADAL" clId="{F66D8DE1-60BE-419C-BE9E-7A978F9369F1}" dt="2023-02-16T11:26:36.707" v="95" actId="47"/>
        <pc:sldMkLst>
          <pc:docMk/>
          <pc:sldMk cId="1872943397" sldId="263"/>
        </pc:sldMkLst>
      </pc:sldChg>
      <pc:sldChg chg="del">
        <pc:chgData name="Mirjam Westerhof" userId="8b10c524-a731-41a8-951f-f091b3cf2bda" providerId="ADAL" clId="{F66D8DE1-60BE-419C-BE9E-7A978F9369F1}" dt="2023-02-16T11:26:32.248" v="92" actId="47"/>
        <pc:sldMkLst>
          <pc:docMk/>
          <pc:sldMk cId="3538462067" sldId="264"/>
        </pc:sldMkLst>
      </pc:sldChg>
      <pc:sldChg chg="del">
        <pc:chgData name="Mirjam Westerhof" userId="8b10c524-a731-41a8-951f-f091b3cf2bda" providerId="ADAL" clId="{F66D8DE1-60BE-419C-BE9E-7A978F9369F1}" dt="2023-02-16T11:26:34.950" v="94" actId="47"/>
        <pc:sldMkLst>
          <pc:docMk/>
          <pc:sldMk cId="3627894063" sldId="265"/>
        </pc:sldMkLst>
      </pc:sldChg>
      <pc:sldChg chg="del">
        <pc:chgData name="Mirjam Westerhof" userId="8b10c524-a731-41a8-951f-f091b3cf2bda" providerId="ADAL" clId="{F66D8DE1-60BE-419C-BE9E-7A978F9369F1}" dt="2023-02-16T11:26:33.124" v="93" actId="47"/>
        <pc:sldMkLst>
          <pc:docMk/>
          <pc:sldMk cId="488232862" sldId="266"/>
        </pc:sldMkLst>
      </pc:sldChg>
      <pc:sldChg chg="del">
        <pc:chgData name="Mirjam Westerhof" userId="8b10c524-a731-41a8-951f-f091b3cf2bda" providerId="ADAL" clId="{F66D8DE1-60BE-419C-BE9E-7A978F9369F1}" dt="2023-02-16T11:26:30.550" v="91" actId="47"/>
        <pc:sldMkLst>
          <pc:docMk/>
          <pc:sldMk cId="2772551839" sldId="267"/>
        </pc:sldMkLst>
      </pc:sldChg>
      <pc:sldChg chg="del">
        <pc:chgData name="Mirjam Westerhof" userId="8b10c524-a731-41a8-951f-f091b3cf2bda" providerId="ADAL" clId="{F66D8DE1-60BE-419C-BE9E-7A978F9369F1}" dt="2023-02-16T11:26:29.509" v="90" actId="47"/>
        <pc:sldMkLst>
          <pc:docMk/>
          <pc:sldMk cId="2620459169" sldId="268"/>
        </pc:sldMkLst>
      </pc:sldChg>
      <pc:sldChg chg="addSp delSp modSp add mod modTransition modAnim">
        <pc:chgData name="Mirjam Westerhof" userId="8b10c524-a731-41a8-951f-f091b3cf2bda" providerId="ADAL" clId="{F66D8DE1-60BE-419C-BE9E-7A978F9369F1}" dt="2023-02-23T10:43:07.380" v="139"/>
        <pc:sldMkLst>
          <pc:docMk/>
          <pc:sldMk cId="3183273909" sldId="269"/>
        </pc:sldMkLst>
        <pc:spChg chg="del">
          <ac:chgData name="Mirjam Westerhof" userId="8b10c524-a731-41a8-951f-f091b3cf2bda" providerId="ADAL" clId="{F66D8DE1-60BE-419C-BE9E-7A978F9369F1}" dt="2023-02-16T11:25:02.957" v="66" actId="478"/>
          <ac:spMkLst>
            <pc:docMk/>
            <pc:sldMk cId="3183273909" sldId="269"/>
            <ac:spMk id="2" creationId="{00000000-0000-0000-0000-000000000000}"/>
          </ac:spMkLst>
        </pc:spChg>
        <pc:spChg chg="del">
          <ac:chgData name="Mirjam Westerhof" userId="8b10c524-a731-41a8-951f-f091b3cf2bda" providerId="ADAL" clId="{F66D8DE1-60BE-419C-BE9E-7A978F9369F1}" dt="2023-02-16T11:25:04.691" v="67" actId="478"/>
          <ac:spMkLst>
            <pc:docMk/>
            <pc:sldMk cId="3183273909" sldId="269"/>
            <ac:spMk id="3" creationId="{00000000-0000-0000-0000-000000000000}"/>
          </ac:spMkLst>
        </pc:spChg>
        <pc:spChg chg="mod">
          <ac:chgData name="Mirjam Westerhof" userId="8b10c524-a731-41a8-951f-f091b3cf2bda" providerId="ADAL" clId="{F66D8DE1-60BE-419C-BE9E-7A978F9369F1}" dt="2023-02-16T11:24:58.157" v="64" actId="20577"/>
          <ac:spMkLst>
            <pc:docMk/>
            <pc:sldMk cId="3183273909" sldId="269"/>
            <ac:spMk id="6" creationId="{00000000-0000-0000-0000-000000000000}"/>
          </ac:spMkLst>
        </pc:spChg>
        <pc:picChg chg="add del mod">
          <ac:chgData name="Mirjam Westerhof" userId="8b10c524-a731-41a8-951f-f091b3cf2bda" providerId="ADAL" clId="{F66D8DE1-60BE-419C-BE9E-7A978F9369F1}" dt="2023-02-23T10:43:07.380" v="139"/>
          <ac:picMkLst>
            <pc:docMk/>
            <pc:sldMk cId="3183273909" sldId="269"/>
            <ac:picMk id="3" creationId="{912340B2-C203-E2B9-08ED-B83853A3E31A}"/>
          </ac:picMkLst>
        </pc:picChg>
        <pc:picChg chg="del">
          <ac:chgData name="Mirjam Westerhof" userId="8b10c524-a731-41a8-951f-f091b3cf2bda" providerId="ADAL" clId="{F66D8DE1-60BE-419C-BE9E-7A978F9369F1}" dt="2023-02-16T11:25:00.933" v="65" actId="478"/>
          <ac:picMkLst>
            <pc:docMk/>
            <pc:sldMk cId="3183273909" sldId="269"/>
            <ac:picMk id="4" creationId="{00000000-0000-0000-0000-000000000000}"/>
          </ac:picMkLst>
        </pc:picChg>
        <pc:picChg chg="add mod">
          <ac:chgData name="Mirjam Westerhof" userId="8b10c524-a731-41a8-951f-f091b3cf2bda" providerId="ADAL" clId="{F66D8DE1-60BE-419C-BE9E-7A978F9369F1}" dt="2023-02-23T10:43:07.380" v="139"/>
          <ac:picMkLst>
            <pc:docMk/>
            <pc:sldMk cId="3183273909" sldId="269"/>
            <ac:picMk id="4" creationId="{01409CFE-FEC9-6B8C-D8CD-2866F8C9CD70}"/>
          </ac:picMkLst>
        </pc:picChg>
        <pc:picChg chg="del">
          <ac:chgData name="Mirjam Westerhof" userId="8b10c524-a731-41a8-951f-f091b3cf2bda" providerId="ADAL" clId="{F66D8DE1-60BE-419C-BE9E-7A978F9369F1}" dt="2023-02-23T10:41:58.979" v="134"/>
          <ac:picMkLst>
            <pc:docMk/>
            <pc:sldMk cId="3183273909" sldId="269"/>
            <ac:picMk id="5" creationId="{00000000-0000-0000-0000-000000000000}"/>
          </ac:picMkLst>
        </pc:picChg>
      </pc:sldChg>
      <pc:sldChg chg="addSp delSp modSp add mod modTransition modAnim">
        <pc:chgData name="Mirjam Westerhof" userId="8b10c524-a731-41a8-951f-f091b3cf2bda" providerId="ADAL" clId="{F66D8DE1-60BE-419C-BE9E-7A978F9369F1}" dt="2023-02-23T10:43:32.994" v="140"/>
        <pc:sldMkLst>
          <pc:docMk/>
          <pc:sldMk cId="3840243518" sldId="270"/>
        </pc:sldMkLst>
        <pc:spChg chg="del">
          <ac:chgData name="Mirjam Westerhof" userId="8b10c524-a731-41a8-951f-f091b3cf2bda" providerId="ADAL" clId="{F66D8DE1-60BE-419C-BE9E-7A978F9369F1}" dt="2023-02-16T11:25:08.605" v="69" actId="478"/>
          <ac:spMkLst>
            <pc:docMk/>
            <pc:sldMk cId="3840243518" sldId="270"/>
            <ac:spMk id="2" creationId="{00000000-0000-0000-0000-000000000000}"/>
          </ac:spMkLst>
        </pc:spChg>
        <pc:picChg chg="add del mod">
          <ac:chgData name="Mirjam Westerhof" userId="8b10c524-a731-41a8-951f-f091b3cf2bda" providerId="ADAL" clId="{F66D8DE1-60BE-419C-BE9E-7A978F9369F1}" dt="2023-02-23T10:43:32.994" v="140"/>
          <ac:picMkLst>
            <pc:docMk/>
            <pc:sldMk cId="3840243518" sldId="270"/>
            <ac:picMk id="2" creationId="{2F8C5631-1DBE-7DD1-0316-2604B10B8EC7}"/>
          </ac:picMkLst>
        </pc:picChg>
        <pc:picChg chg="del">
          <ac:chgData name="Mirjam Westerhof" userId="8b10c524-a731-41a8-951f-f091b3cf2bda" providerId="ADAL" clId="{F66D8DE1-60BE-419C-BE9E-7A978F9369F1}" dt="2023-02-16T11:25:07.182" v="68" actId="478"/>
          <ac:picMkLst>
            <pc:docMk/>
            <pc:sldMk cId="3840243518" sldId="270"/>
            <ac:picMk id="4" creationId="{00000000-0000-0000-0000-000000000000}"/>
          </ac:picMkLst>
        </pc:picChg>
        <pc:picChg chg="add mod">
          <ac:chgData name="Mirjam Westerhof" userId="8b10c524-a731-41a8-951f-f091b3cf2bda" providerId="ADAL" clId="{F66D8DE1-60BE-419C-BE9E-7A978F9369F1}" dt="2023-02-23T10:43:32.994" v="140"/>
          <ac:picMkLst>
            <pc:docMk/>
            <pc:sldMk cId="3840243518" sldId="270"/>
            <ac:picMk id="4" creationId="{B70C8E8F-7AD5-713D-5017-DDD52BD5819B}"/>
          </ac:picMkLst>
        </pc:picChg>
        <pc:picChg chg="mod">
          <ac:chgData name="Mirjam Westerhof" userId="8b10c524-a731-41a8-951f-f091b3cf2bda" providerId="ADAL" clId="{F66D8DE1-60BE-419C-BE9E-7A978F9369F1}" dt="2023-02-16T11:25:17.213" v="71" actId="14100"/>
          <ac:picMkLst>
            <pc:docMk/>
            <pc:sldMk cId="3840243518" sldId="270"/>
            <ac:picMk id="5" creationId="{00000000-0000-0000-0000-000000000000}"/>
          </ac:picMkLst>
        </pc:picChg>
        <pc:picChg chg="del">
          <ac:chgData name="Mirjam Westerhof" userId="8b10c524-a731-41a8-951f-f091b3cf2bda" providerId="ADAL" clId="{F66D8DE1-60BE-419C-BE9E-7A978F9369F1}" dt="2023-02-23T10:41:58.979" v="134"/>
          <ac:picMkLst>
            <pc:docMk/>
            <pc:sldMk cId="3840243518" sldId="270"/>
            <ac:picMk id="7" creationId="{00000000-0000-0000-0000-000000000000}"/>
          </ac:picMkLst>
        </pc:picChg>
      </pc:sldChg>
      <pc:sldChg chg="addSp delSp modSp add mod modTransition modAnim">
        <pc:chgData name="Mirjam Westerhof" userId="8b10c524-a731-41a8-951f-f091b3cf2bda" providerId="ADAL" clId="{F66D8DE1-60BE-419C-BE9E-7A978F9369F1}" dt="2023-02-23T10:44:16.741" v="141"/>
        <pc:sldMkLst>
          <pc:docMk/>
          <pc:sldMk cId="4130318843" sldId="271"/>
        </pc:sldMkLst>
        <pc:spChg chg="del">
          <ac:chgData name="Mirjam Westerhof" userId="8b10c524-a731-41a8-951f-f091b3cf2bda" providerId="ADAL" clId="{F66D8DE1-60BE-419C-BE9E-7A978F9369F1}" dt="2023-02-16T11:25:23.206" v="73" actId="478"/>
          <ac:spMkLst>
            <pc:docMk/>
            <pc:sldMk cId="4130318843" sldId="271"/>
            <ac:spMk id="2" creationId="{00000000-0000-0000-0000-000000000000}"/>
          </ac:spMkLst>
        </pc:spChg>
        <pc:spChg chg="del">
          <ac:chgData name="Mirjam Westerhof" userId="8b10c524-a731-41a8-951f-f091b3cf2bda" providerId="ADAL" clId="{F66D8DE1-60BE-419C-BE9E-7A978F9369F1}" dt="2023-02-16T11:25:24.822" v="74" actId="478"/>
          <ac:spMkLst>
            <pc:docMk/>
            <pc:sldMk cId="4130318843" sldId="271"/>
            <ac:spMk id="3" creationId="{00000000-0000-0000-0000-000000000000}"/>
          </ac:spMkLst>
        </pc:spChg>
        <pc:spChg chg="mod">
          <ac:chgData name="Mirjam Westerhof" userId="8b10c524-a731-41a8-951f-f091b3cf2bda" providerId="ADAL" clId="{F66D8DE1-60BE-419C-BE9E-7A978F9369F1}" dt="2023-02-16T11:25:29.525" v="75" actId="1076"/>
          <ac:spMkLst>
            <pc:docMk/>
            <pc:sldMk cId="4130318843" sldId="271"/>
            <ac:spMk id="12" creationId="{00000000-0000-0000-0000-000000000000}"/>
          </ac:spMkLst>
        </pc:spChg>
        <pc:spChg chg="mod">
          <ac:chgData name="Mirjam Westerhof" userId="8b10c524-a731-41a8-951f-f091b3cf2bda" providerId="ADAL" clId="{F66D8DE1-60BE-419C-BE9E-7A978F9369F1}" dt="2023-02-16T11:26:53.727" v="119" actId="20577"/>
          <ac:spMkLst>
            <pc:docMk/>
            <pc:sldMk cId="4130318843" sldId="271"/>
            <ac:spMk id="13" creationId="{00000000-0000-0000-0000-000000000000}"/>
          </ac:spMkLst>
        </pc:spChg>
        <pc:picChg chg="add del mod">
          <ac:chgData name="Mirjam Westerhof" userId="8b10c524-a731-41a8-951f-f091b3cf2bda" providerId="ADAL" clId="{F66D8DE1-60BE-419C-BE9E-7A978F9369F1}" dt="2023-02-23T10:44:16.741" v="141"/>
          <ac:picMkLst>
            <pc:docMk/>
            <pc:sldMk cId="4130318843" sldId="271"/>
            <ac:picMk id="2" creationId="{CF217B3F-115B-B7DC-E02B-FFC929669299}"/>
          </ac:picMkLst>
        </pc:picChg>
        <pc:picChg chg="add mod">
          <ac:chgData name="Mirjam Westerhof" userId="8b10c524-a731-41a8-951f-f091b3cf2bda" providerId="ADAL" clId="{F66D8DE1-60BE-419C-BE9E-7A978F9369F1}" dt="2023-02-23T10:44:16.741" v="141"/>
          <ac:picMkLst>
            <pc:docMk/>
            <pc:sldMk cId="4130318843" sldId="271"/>
            <ac:picMk id="3" creationId="{6FD0C22F-AF1D-9225-26AC-E1150C85ED3B}"/>
          </ac:picMkLst>
        </pc:picChg>
        <pc:picChg chg="del">
          <ac:chgData name="Mirjam Westerhof" userId="8b10c524-a731-41a8-951f-f091b3cf2bda" providerId="ADAL" clId="{F66D8DE1-60BE-419C-BE9E-7A978F9369F1}" dt="2023-02-16T11:25:20.302" v="72" actId="478"/>
          <ac:picMkLst>
            <pc:docMk/>
            <pc:sldMk cId="4130318843" sldId="271"/>
            <ac:picMk id="4" creationId="{00000000-0000-0000-0000-000000000000}"/>
          </ac:picMkLst>
        </pc:picChg>
        <pc:picChg chg="del">
          <ac:chgData name="Mirjam Westerhof" userId="8b10c524-a731-41a8-951f-f091b3cf2bda" providerId="ADAL" clId="{F66D8DE1-60BE-419C-BE9E-7A978F9369F1}" dt="2023-02-23T10:41:58.979" v="134"/>
          <ac:picMkLst>
            <pc:docMk/>
            <pc:sldMk cId="4130318843" sldId="271"/>
            <ac:picMk id="5" creationId="{00000000-0000-0000-0000-000000000000}"/>
          </ac:picMkLst>
        </pc:picChg>
      </pc:sldChg>
      <pc:sldChg chg="addSp delSp modSp add mod modTransition modAnim">
        <pc:chgData name="Mirjam Westerhof" userId="8b10c524-a731-41a8-951f-f091b3cf2bda" providerId="ADAL" clId="{F66D8DE1-60BE-419C-BE9E-7A978F9369F1}" dt="2023-02-23T10:45:48.392" v="148"/>
        <pc:sldMkLst>
          <pc:docMk/>
          <pc:sldMk cId="2056110420" sldId="272"/>
        </pc:sldMkLst>
        <pc:spChg chg="del">
          <ac:chgData name="Mirjam Westerhof" userId="8b10c524-a731-41a8-951f-f091b3cf2bda" providerId="ADAL" clId="{F66D8DE1-60BE-419C-BE9E-7A978F9369F1}" dt="2023-02-16T11:25:34.998" v="77" actId="478"/>
          <ac:spMkLst>
            <pc:docMk/>
            <pc:sldMk cId="2056110420" sldId="272"/>
            <ac:spMk id="2" creationId="{00000000-0000-0000-0000-000000000000}"/>
          </ac:spMkLst>
        </pc:spChg>
        <pc:spChg chg="mod">
          <ac:chgData name="Mirjam Westerhof" userId="8b10c524-a731-41a8-951f-f091b3cf2bda" providerId="ADAL" clId="{F66D8DE1-60BE-419C-BE9E-7A978F9369F1}" dt="2023-02-16T11:26:45.024" v="99" actId="20577"/>
          <ac:spMkLst>
            <pc:docMk/>
            <pc:sldMk cId="2056110420" sldId="272"/>
            <ac:spMk id="7" creationId="{00000000-0000-0000-0000-000000000000}"/>
          </ac:spMkLst>
        </pc:spChg>
        <pc:picChg chg="add del mod">
          <ac:chgData name="Mirjam Westerhof" userId="8b10c524-a731-41a8-951f-f091b3cf2bda" providerId="ADAL" clId="{F66D8DE1-60BE-419C-BE9E-7A978F9369F1}" dt="2023-02-23T10:44:41.667" v="142"/>
          <ac:picMkLst>
            <pc:docMk/>
            <pc:sldMk cId="2056110420" sldId="272"/>
            <ac:picMk id="2" creationId="{CC544136-4AF7-48DB-2035-EB7B943609C3}"/>
          </ac:picMkLst>
        </pc:picChg>
        <pc:picChg chg="del">
          <ac:chgData name="Mirjam Westerhof" userId="8b10c524-a731-41a8-951f-f091b3cf2bda" providerId="ADAL" clId="{F66D8DE1-60BE-419C-BE9E-7A978F9369F1}" dt="2023-02-16T11:25:31.582" v="76" actId="478"/>
          <ac:picMkLst>
            <pc:docMk/>
            <pc:sldMk cId="2056110420" sldId="272"/>
            <ac:picMk id="4" creationId="{00000000-0000-0000-0000-000000000000}"/>
          </ac:picMkLst>
        </pc:picChg>
        <pc:picChg chg="add del mod">
          <ac:chgData name="Mirjam Westerhof" userId="8b10c524-a731-41a8-951f-f091b3cf2bda" providerId="ADAL" clId="{F66D8DE1-60BE-419C-BE9E-7A978F9369F1}" dt="2023-02-23T10:44:50.445" v="144"/>
          <ac:picMkLst>
            <pc:docMk/>
            <pc:sldMk cId="2056110420" sldId="272"/>
            <ac:picMk id="4" creationId="{7BD03FF9-EE1A-8D67-54AC-3592061F7E54}"/>
          </ac:picMkLst>
        </pc:picChg>
        <pc:picChg chg="mod">
          <ac:chgData name="Mirjam Westerhof" userId="8b10c524-a731-41a8-951f-f091b3cf2bda" providerId="ADAL" clId="{F66D8DE1-60BE-419C-BE9E-7A978F9369F1}" dt="2023-02-16T11:25:41.469" v="79" actId="14100"/>
          <ac:picMkLst>
            <pc:docMk/>
            <pc:sldMk cId="2056110420" sldId="272"/>
            <ac:picMk id="5" creationId="{00000000-0000-0000-0000-000000000000}"/>
          </ac:picMkLst>
        </pc:picChg>
        <pc:picChg chg="del">
          <ac:chgData name="Mirjam Westerhof" userId="8b10c524-a731-41a8-951f-f091b3cf2bda" providerId="ADAL" clId="{F66D8DE1-60BE-419C-BE9E-7A978F9369F1}" dt="2023-02-23T10:41:58.979" v="134"/>
          <ac:picMkLst>
            <pc:docMk/>
            <pc:sldMk cId="2056110420" sldId="272"/>
            <ac:picMk id="8" creationId="{00000000-0000-0000-0000-000000000000}"/>
          </ac:picMkLst>
        </pc:picChg>
        <pc:picChg chg="add del mod ord">
          <ac:chgData name="Mirjam Westerhof" userId="8b10c524-a731-41a8-951f-f091b3cf2bda" providerId="ADAL" clId="{F66D8DE1-60BE-419C-BE9E-7A978F9369F1}" dt="2023-02-23T10:45:08.811" v="145"/>
          <ac:picMkLst>
            <pc:docMk/>
            <pc:sldMk cId="2056110420" sldId="272"/>
            <ac:picMk id="11" creationId="{576C3D43-9FE9-9530-921E-F3D5EB7F0478}"/>
          </ac:picMkLst>
        </pc:picChg>
        <pc:picChg chg="add del mod">
          <ac:chgData name="Mirjam Westerhof" userId="8b10c524-a731-41a8-951f-f091b3cf2bda" providerId="ADAL" clId="{F66D8DE1-60BE-419C-BE9E-7A978F9369F1}" dt="2023-02-23T10:45:15.599" v="147"/>
          <ac:picMkLst>
            <pc:docMk/>
            <pc:sldMk cId="2056110420" sldId="272"/>
            <ac:picMk id="12" creationId="{11603D37-5F44-8C3D-51F8-5BFB48AA7B63}"/>
          </ac:picMkLst>
        </pc:picChg>
        <pc:picChg chg="add del mod ord">
          <ac:chgData name="Mirjam Westerhof" userId="8b10c524-a731-41a8-951f-f091b3cf2bda" providerId="ADAL" clId="{F66D8DE1-60BE-419C-BE9E-7A978F9369F1}" dt="2023-02-23T10:45:48.392" v="148"/>
          <ac:picMkLst>
            <pc:docMk/>
            <pc:sldMk cId="2056110420" sldId="272"/>
            <ac:picMk id="15" creationId="{4C887C3F-B956-0AF1-9B2E-47508EB21599}"/>
          </ac:picMkLst>
        </pc:picChg>
        <pc:picChg chg="add mod">
          <ac:chgData name="Mirjam Westerhof" userId="8b10c524-a731-41a8-951f-f091b3cf2bda" providerId="ADAL" clId="{F66D8DE1-60BE-419C-BE9E-7A978F9369F1}" dt="2023-02-23T10:45:48.392" v="148"/>
          <ac:picMkLst>
            <pc:docMk/>
            <pc:sldMk cId="2056110420" sldId="272"/>
            <ac:picMk id="16" creationId="{7CBB0010-291C-E74A-25F4-D217F32FEC49}"/>
          </ac:picMkLst>
        </pc:picChg>
      </pc:sldChg>
      <pc:sldChg chg="addSp delSp modSp add mod modTransition modAnim">
        <pc:chgData name="Mirjam Westerhof" userId="8b10c524-a731-41a8-951f-f091b3cf2bda" providerId="ADAL" clId="{F66D8DE1-60BE-419C-BE9E-7A978F9369F1}" dt="2023-02-23T10:47:38.016" v="149"/>
        <pc:sldMkLst>
          <pc:docMk/>
          <pc:sldMk cId="854371248" sldId="273"/>
        </pc:sldMkLst>
        <pc:picChg chg="del">
          <ac:chgData name="Mirjam Westerhof" userId="8b10c524-a731-41a8-951f-f091b3cf2bda" providerId="ADAL" clId="{F66D8DE1-60BE-419C-BE9E-7A978F9369F1}" dt="2023-02-16T11:25:44.135" v="80" actId="478"/>
          <ac:picMkLst>
            <pc:docMk/>
            <pc:sldMk cId="854371248" sldId="273"/>
            <ac:picMk id="4" creationId="{00000000-0000-0000-0000-000000000000}"/>
          </ac:picMkLst>
        </pc:picChg>
        <pc:picChg chg="add del mod">
          <ac:chgData name="Mirjam Westerhof" userId="8b10c524-a731-41a8-951f-f091b3cf2bda" providerId="ADAL" clId="{F66D8DE1-60BE-419C-BE9E-7A978F9369F1}" dt="2023-02-23T10:47:38.016" v="149"/>
          <ac:picMkLst>
            <pc:docMk/>
            <pc:sldMk cId="854371248" sldId="273"/>
            <ac:picMk id="4" creationId="{DEFC3D3C-BC4E-5EEC-E4EF-E7191A97F465}"/>
          </ac:picMkLst>
        </pc:picChg>
        <pc:picChg chg="mod">
          <ac:chgData name="Mirjam Westerhof" userId="8b10c524-a731-41a8-951f-f091b3cf2bda" providerId="ADAL" clId="{F66D8DE1-60BE-419C-BE9E-7A978F9369F1}" dt="2023-02-16T11:25:52.206" v="83" actId="14100"/>
          <ac:picMkLst>
            <pc:docMk/>
            <pc:sldMk cId="854371248" sldId="273"/>
            <ac:picMk id="5" creationId="{00000000-0000-0000-0000-000000000000}"/>
          </ac:picMkLst>
        </pc:picChg>
        <pc:picChg chg="del">
          <ac:chgData name="Mirjam Westerhof" userId="8b10c524-a731-41a8-951f-f091b3cf2bda" providerId="ADAL" clId="{F66D8DE1-60BE-419C-BE9E-7A978F9369F1}" dt="2023-02-23T10:41:58.979" v="134"/>
          <ac:picMkLst>
            <pc:docMk/>
            <pc:sldMk cId="854371248" sldId="273"/>
            <ac:picMk id="6" creationId="{00000000-0000-0000-0000-000000000000}"/>
          </ac:picMkLst>
        </pc:picChg>
        <pc:picChg chg="add mod">
          <ac:chgData name="Mirjam Westerhof" userId="8b10c524-a731-41a8-951f-f091b3cf2bda" providerId="ADAL" clId="{F66D8DE1-60BE-419C-BE9E-7A978F9369F1}" dt="2023-02-23T10:47:38.016" v="149"/>
          <ac:picMkLst>
            <pc:docMk/>
            <pc:sldMk cId="854371248" sldId="273"/>
            <ac:picMk id="9" creationId="{ECB676A3-26BB-6297-4773-51B92B8E630A}"/>
          </ac:picMkLst>
        </pc:picChg>
      </pc:sldChg>
      <pc:sldChg chg="addSp delSp modSp add mod modTransition modAnim">
        <pc:chgData name="Mirjam Westerhof" userId="8b10c524-a731-41a8-951f-f091b3cf2bda" providerId="ADAL" clId="{F66D8DE1-60BE-419C-BE9E-7A978F9369F1}" dt="2023-02-23T10:49:43.191" v="150"/>
        <pc:sldMkLst>
          <pc:docMk/>
          <pc:sldMk cId="1424803569" sldId="274"/>
        </pc:sldMkLst>
        <pc:spChg chg="del">
          <ac:chgData name="Mirjam Westerhof" userId="8b10c524-a731-41a8-951f-f091b3cf2bda" providerId="ADAL" clId="{F66D8DE1-60BE-419C-BE9E-7A978F9369F1}" dt="2023-02-16T11:25:56.935" v="85" actId="478"/>
          <ac:spMkLst>
            <pc:docMk/>
            <pc:sldMk cId="1424803569" sldId="274"/>
            <ac:spMk id="2" creationId="{00000000-0000-0000-0000-000000000000}"/>
          </ac:spMkLst>
        </pc:spChg>
        <pc:picChg chg="add del mod">
          <ac:chgData name="Mirjam Westerhof" userId="8b10c524-a731-41a8-951f-f091b3cf2bda" providerId="ADAL" clId="{F66D8DE1-60BE-419C-BE9E-7A978F9369F1}" dt="2023-02-23T10:49:43.191" v="150"/>
          <ac:picMkLst>
            <pc:docMk/>
            <pc:sldMk cId="1424803569" sldId="274"/>
            <ac:picMk id="2" creationId="{CC2CF43C-D5FA-6DF3-DCE8-B1BF7A4CCDAF}"/>
          </ac:picMkLst>
        </pc:picChg>
        <pc:picChg chg="del">
          <ac:chgData name="Mirjam Westerhof" userId="8b10c524-a731-41a8-951f-f091b3cf2bda" providerId="ADAL" clId="{F66D8DE1-60BE-419C-BE9E-7A978F9369F1}" dt="2023-02-16T11:25:55.151" v="84" actId="478"/>
          <ac:picMkLst>
            <pc:docMk/>
            <pc:sldMk cId="1424803569" sldId="274"/>
            <ac:picMk id="4" creationId="{00000000-0000-0000-0000-000000000000}"/>
          </ac:picMkLst>
        </pc:picChg>
        <pc:picChg chg="add mod">
          <ac:chgData name="Mirjam Westerhof" userId="8b10c524-a731-41a8-951f-f091b3cf2bda" providerId="ADAL" clId="{F66D8DE1-60BE-419C-BE9E-7A978F9369F1}" dt="2023-02-23T10:49:43.191" v="150"/>
          <ac:picMkLst>
            <pc:docMk/>
            <pc:sldMk cId="1424803569" sldId="274"/>
            <ac:picMk id="4" creationId="{74F2EE5D-BDDA-012C-4848-9A77DF2ADE97}"/>
          </ac:picMkLst>
        </pc:picChg>
        <pc:picChg chg="mod">
          <ac:chgData name="Mirjam Westerhof" userId="8b10c524-a731-41a8-951f-f091b3cf2bda" providerId="ADAL" clId="{F66D8DE1-60BE-419C-BE9E-7A978F9369F1}" dt="2023-02-16T11:26:01.486" v="87" actId="14100"/>
          <ac:picMkLst>
            <pc:docMk/>
            <pc:sldMk cId="1424803569" sldId="274"/>
            <ac:picMk id="5" creationId="{00000000-0000-0000-0000-000000000000}"/>
          </ac:picMkLst>
        </pc:picChg>
        <pc:picChg chg="del">
          <ac:chgData name="Mirjam Westerhof" userId="8b10c524-a731-41a8-951f-f091b3cf2bda" providerId="ADAL" clId="{F66D8DE1-60BE-419C-BE9E-7A978F9369F1}" dt="2023-02-23T10:41:58.979" v="134"/>
          <ac:picMkLst>
            <pc:docMk/>
            <pc:sldMk cId="1424803569" sldId="274"/>
            <ac:picMk id="7" creationId="{00000000-0000-0000-0000-000000000000}"/>
          </ac:picMkLst>
        </pc:picChg>
      </pc:sldChg>
    </pc:docChg>
  </pc:docChgLst>
  <pc:docChgLst>
    <pc:chgData name="Mirjam Westerhof" userId="ddf0f749-f9f2-4824-89a5-861e9db6959d" providerId="ADAL" clId="{2FBF7A49-F0C0-4E43-9492-62BE41CE3DAC}"/>
    <pc:docChg chg="custSel addSld delSld modSld">
      <pc:chgData name="Mirjam Westerhof" userId="ddf0f749-f9f2-4824-89a5-861e9db6959d" providerId="ADAL" clId="{2FBF7A49-F0C0-4E43-9492-62BE41CE3DAC}" dt="2024-03-07T13:30:14.264" v="146" actId="20577"/>
      <pc:docMkLst>
        <pc:docMk/>
      </pc:docMkLst>
      <pc:sldChg chg="delSp modSp mod delAnim">
        <pc:chgData name="Mirjam Westerhof" userId="ddf0f749-f9f2-4824-89a5-861e9db6959d" providerId="ADAL" clId="{2FBF7A49-F0C0-4E43-9492-62BE41CE3DAC}" dt="2024-03-07T09:17:44.905" v="1" actId="478"/>
        <pc:sldMkLst>
          <pc:docMk/>
          <pc:sldMk cId="4199527358" sldId="257"/>
        </pc:sldMkLst>
        <pc:picChg chg="del mod">
          <ac:chgData name="Mirjam Westerhof" userId="ddf0f749-f9f2-4824-89a5-861e9db6959d" providerId="ADAL" clId="{2FBF7A49-F0C0-4E43-9492-62BE41CE3DAC}" dt="2024-03-07T09:17:44.905" v="1" actId="478"/>
          <ac:picMkLst>
            <pc:docMk/>
            <pc:sldMk cId="4199527358" sldId="257"/>
            <ac:picMk id="17" creationId="{9A721CE1-6BE0-5B89-1D33-ABC5DC916742}"/>
          </ac:picMkLst>
        </pc:picChg>
      </pc:sldChg>
      <pc:sldChg chg="del">
        <pc:chgData name="Mirjam Westerhof" userId="ddf0f749-f9f2-4824-89a5-861e9db6959d" providerId="ADAL" clId="{2FBF7A49-F0C0-4E43-9492-62BE41CE3DAC}" dt="2024-03-07T09:17:49.897" v="2" actId="47"/>
        <pc:sldMkLst>
          <pc:docMk/>
          <pc:sldMk cId="3183273909" sldId="269"/>
        </pc:sldMkLst>
      </pc:sldChg>
      <pc:sldChg chg="del">
        <pc:chgData name="Mirjam Westerhof" userId="ddf0f749-f9f2-4824-89a5-861e9db6959d" providerId="ADAL" clId="{2FBF7A49-F0C0-4E43-9492-62BE41CE3DAC}" dt="2024-03-07T09:17:51.326" v="3" actId="47"/>
        <pc:sldMkLst>
          <pc:docMk/>
          <pc:sldMk cId="3840243518" sldId="270"/>
        </pc:sldMkLst>
      </pc:sldChg>
      <pc:sldChg chg="del">
        <pc:chgData name="Mirjam Westerhof" userId="ddf0f749-f9f2-4824-89a5-861e9db6959d" providerId="ADAL" clId="{2FBF7A49-F0C0-4E43-9492-62BE41CE3DAC}" dt="2024-03-07T09:17:52.818" v="4" actId="47"/>
        <pc:sldMkLst>
          <pc:docMk/>
          <pc:sldMk cId="4130318843" sldId="271"/>
        </pc:sldMkLst>
      </pc:sldChg>
      <pc:sldChg chg="delSp mod delAnim">
        <pc:chgData name="Mirjam Westerhof" userId="ddf0f749-f9f2-4824-89a5-861e9db6959d" providerId="ADAL" clId="{2FBF7A49-F0C0-4E43-9492-62BE41CE3DAC}" dt="2024-03-07T09:23:14.752" v="59" actId="478"/>
        <pc:sldMkLst>
          <pc:docMk/>
          <pc:sldMk cId="2056110420" sldId="272"/>
        </pc:sldMkLst>
        <pc:picChg chg="del">
          <ac:chgData name="Mirjam Westerhof" userId="ddf0f749-f9f2-4824-89a5-861e9db6959d" providerId="ADAL" clId="{2FBF7A49-F0C0-4E43-9492-62BE41CE3DAC}" dt="2024-03-07T09:23:14.752" v="59" actId="478"/>
          <ac:picMkLst>
            <pc:docMk/>
            <pc:sldMk cId="2056110420" sldId="272"/>
            <ac:picMk id="11" creationId="{9D3A0D13-40D0-3307-2989-E7C92B54DE8C}"/>
          </ac:picMkLst>
        </pc:picChg>
      </pc:sldChg>
      <pc:sldChg chg="del">
        <pc:chgData name="Mirjam Westerhof" userId="ddf0f749-f9f2-4824-89a5-861e9db6959d" providerId="ADAL" clId="{2FBF7A49-F0C0-4E43-9492-62BE41CE3DAC}" dt="2024-03-07T09:17:58.340" v="5" actId="47"/>
        <pc:sldMkLst>
          <pc:docMk/>
          <pc:sldMk cId="854371248" sldId="273"/>
        </pc:sldMkLst>
      </pc:sldChg>
      <pc:sldChg chg="delSp mod delAnim">
        <pc:chgData name="Mirjam Westerhof" userId="ddf0f749-f9f2-4824-89a5-861e9db6959d" providerId="ADAL" clId="{2FBF7A49-F0C0-4E43-9492-62BE41CE3DAC}" dt="2024-03-07T09:24:50.758" v="78" actId="478"/>
        <pc:sldMkLst>
          <pc:docMk/>
          <pc:sldMk cId="1424803569" sldId="274"/>
        </pc:sldMkLst>
        <pc:picChg chg="del">
          <ac:chgData name="Mirjam Westerhof" userId="ddf0f749-f9f2-4824-89a5-861e9db6959d" providerId="ADAL" clId="{2FBF7A49-F0C0-4E43-9492-62BE41CE3DAC}" dt="2024-03-07T09:24:50.758" v="78" actId="478"/>
          <ac:picMkLst>
            <pc:docMk/>
            <pc:sldMk cId="1424803569" sldId="274"/>
            <ac:picMk id="16" creationId="{7E544B6A-8FEC-5C8D-FCC8-AD2FE5F978F6}"/>
          </ac:picMkLst>
        </pc:picChg>
      </pc:sldChg>
      <pc:sldChg chg="addSp delSp modSp add mod">
        <pc:chgData name="Mirjam Westerhof" userId="ddf0f749-f9f2-4824-89a5-861e9db6959d" providerId="ADAL" clId="{2FBF7A49-F0C0-4E43-9492-62BE41CE3DAC}" dt="2024-03-07T13:30:14.264" v="146" actId="20577"/>
        <pc:sldMkLst>
          <pc:docMk/>
          <pc:sldMk cId="248088743" sldId="2601"/>
        </pc:sldMkLst>
        <pc:spChg chg="del mod">
          <ac:chgData name="Mirjam Westerhof" userId="ddf0f749-f9f2-4824-89a5-861e9db6959d" providerId="ADAL" clId="{2FBF7A49-F0C0-4E43-9492-62BE41CE3DAC}" dt="2024-03-07T09:18:45.557" v="15" actId="478"/>
          <ac:spMkLst>
            <pc:docMk/>
            <pc:sldMk cId="248088743" sldId="2601"/>
            <ac:spMk id="2" creationId="{4A3A1D48-ABA7-4FDA-965D-9118BD69DDD4}"/>
          </ac:spMkLst>
        </pc:spChg>
        <pc:spChg chg="mod">
          <ac:chgData name="Mirjam Westerhof" userId="ddf0f749-f9f2-4824-89a5-861e9db6959d" providerId="ADAL" clId="{2FBF7A49-F0C0-4E43-9492-62BE41CE3DAC}" dt="2024-03-07T13:30:02.664" v="112" actId="20577"/>
          <ac:spMkLst>
            <pc:docMk/>
            <pc:sldMk cId="248088743" sldId="2601"/>
            <ac:spMk id="3" creationId="{A2358C73-6DC5-A970-FC09-0FC4684BF974}"/>
          </ac:spMkLst>
        </pc:spChg>
        <pc:spChg chg="mod">
          <ac:chgData name="Mirjam Westerhof" userId="ddf0f749-f9f2-4824-89a5-861e9db6959d" providerId="ADAL" clId="{2FBF7A49-F0C0-4E43-9492-62BE41CE3DAC}" dt="2024-03-07T13:30:14.264" v="146" actId="20577"/>
          <ac:spMkLst>
            <pc:docMk/>
            <pc:sldMk cId="248088743" sldId="2601"/>
            <ac:spMk id="4" creationId="{62BEAED6-63F6-ACEA-A7C1-C3625F29FDB9}"/>
          </ac:spMkLst>
        </pc:spChg>
        <pc:spChg chg="del">
          <ac:chgData name="Mirjam Westerhof" userId="ddf0f749-f9f2-4824-89a5-861e9db6959d" providerId="ADAL" clId="{2FBF7A49-F0C0-4E43-9492-62BE41CE3DAC}" dt="2024-03-07T09:18:54.297" v="18" actId="478"/>
          <ac:spMkLst>
            <pc:docMk/>
            <pc:sldMk cId="248088743" sldId="2601"/>
            <ac:spMk id="5" creationId="{CA0FDFFF-F446-E230-B5E8-36121B5BB2D3}"/>
          </ac:spMkLst>
        </pc:spChg>
        <pc:spChg chg="del mod">
          <ac:chgData name="Mirjam Westerhof" userId="ddf0f749-f9f2-4824-89a5-861e9db6959d" providerId="ADAL" clId="{2FBF7A49-F0C0-4E43-9492-62BE41CE3DAC}" dt="2024-03-07T09:18:33.612" v="8" actId="478"/>
          <ac:spMkLst>
            <pc:docMk/>
            <pc:sldMk cId="248088743" sldId="2601"/>
            <ac:spMk id="7" creationId="{215B15A1-573D-D970-D38C-195CD0F034F8}"/>
          </ac:spMkLst>
        </pc:spChg>
        <pc:spChg chg="add del mod">
          <ac:chgData name="Mirjam Westerhof" userId="ddf0f749-f9f2-4824-89a5-861e9db6959d" providerId="ADAL" clId="{2FBF7A49-F0C0-4E43-9492-62BE41CE3DAC}" dt="2024-03-07T09:18:35.318" v="9" actId="478"/>
          <ac:spMkLst>
            <pc:docMk/>
            <pc:sldMk cId="248088743" sldId="2601"/>
            <ac:spMk id="8" creationId="{CFE91261-BA03-8234-EA87-458F0F64BEB4}"/>
          </ac:spMkLst>
        </pc:spChg>
        <pc:spChg chg="add del mod">
          <ac:chgData name="Mirjam Westerhof" userId="ddf0f749-f9f2-4824-89a5-861e9db6959d" providerId="ADAL" clId="{2FBF7A49-F0C0-4E43-9492-62BE41CE3DAC}" dt="2024-03-07T09:18:42.305" v="13" actId="478"/>
          <ac:spMkLst>
            <pc:docMk/>
            <pc:sldMk cId="248088743" sldId="2601"/>
            <ac:spMk id="9" creationId="{FDF57DFA-CEC0-A3E0-448A-A151F614D54D}"/>
          </ac:spMkLst>
        </pc:spChg>
        <pc:spChg chg="add del mod">
          <ac:chgData name="Mirjam Westerhof" userId="ddf0f749-f9f2-4824-89a5-861e9db6959d" providerId="ADAL" clId="{2FBF7A49-F0C0-4E43-9492-62BE41CE3DAC}" dt="2024-03-07T09:19:14.089" v="22" actId="478"/>
          <ac:spMkLst>
            <pc:docMk/>
            <pc:sldMk cId="248088743" sldId="2601"/>
            <ac:spMk id="11" creationId="{6F3E98E0-7939-342F-DA4A-B5812CF351B7}"/>
          </ac:spMkLst>
        </pc:spChg>
        <pc:spChg chg="add del mod">
          <ac:chgData name="Mirjam Westerhof" userId="ddf0f749-f9f2-4824-89a5-861e9db6959d" providerId="ADAL" clId="{2FBF7A49-F0C0-4E43-9492-62BE41CE3DAC}" dt="2024-03-07T09:18:49.752" v="17" actId="478"/>
          <ac:spMkLst>
            <pc:docMk/>
            <pc:sldMk cId="248088743" sldId="2601"/>
            <ac:spMk id="13" creationId="{5A0BE681-5413-54C3-B5FE-8C106F157DCA}"/>
          </ac:spMkLst>
        </pc:spChg>
        <pc:spChg chg="add del mod">
          <ac:chgData name="Mirjam Westerhof" userId="ddf0f749-f9f2-4824-89a5-861e9db6959d" providerId="ADAL" clId="{2FBF7A49-F0C0-4E43-9492-62BE41CE3DAC}" dt="2024-03-07T09:18:57.100" v="19" actId="478"/>
          <ac:spMkLst>
            <pc:docMk/>
            <pc:sldMk cId="248088743" sldId="2601"/>
            <ac:spMk id="15" creationId="{5A707C61-731D-76D3-C668-CCA1610C5DB1}"/>
          </ac:spMkLst>
        </pc:spChg>
        <pc:spChg chg="mod">
          <ac:chgData name="Mirjam Westerhof" userId="ddf0f749-f9f2-4824-89a5-861e9db6959d" providerId="ADAL" clId="{2FBF7A49-F0C0-4E43-9492-62BE41CE3DAC}" dt="2024-03-07T09:20:01.963" v="51" actId="1076"/>
          <ac:spMkLst>
            <pc:docMk/>
            <pc:sldMk cId="248088743" sldId="2601"/>
            <ac:spMk id="17" creationId="{6725B547-D532-509F-1F08-85A187CEA596}"/>
          </ac:spMkLst>
        </pc:spChg>
        <pc:spChg chg="del mod">
          <ac:chgData name="Mirjam Westerhof" userId="ddf0f749-f9f2-4824-89a5-861e9db6959d" providerId="ADAL" clId="{2FBF7A49-F0C0-4E43-9492-62BE41CE3DAC}" dt="2024-03-07T09:18:37.725" v="11" actId="478"/>
          <ac:spMkLst>
            <pc:docMk/>
            <pc:sldMk cId="248088743" sldId="2601"/>
            <ac:spMk id="18" creationId="{60E39430-BB19-545B-D219-6A8B41053831}"/>
          </ac:spMkLst>
        </pc:spChg>
        <pc:spChg chg="mod">
          <ac:chgData name="Mirjam Westerhof" userId="ddf0f749-f9f2-4824-89a5-861e9db6959d" providerId="ADAL" clId="{2FBF7A49-F0C0-4E43-9492-62BE41CE3DAC}" dt="2024-03-07T09:19:49.249" v="46" actId="1076"/>
          <ac:spMkLst>
            <pc:docMk/>
            <pc:sldMk cId="248088743" sldId="2601"/>
            <ac:spMk id="19" creationId="{2F19CC3C-C01E-F8C3-C556-32445D2FD55D}"/>
          </ac:spMkLst>
        </pc:spChg>
        <pc:picChg chg="del">
          <ac:chgData name="Mirjam Westerhof" userId="ddf0f749-f9f2-4824-89a5-861e9db6959d" providerId="ADAL" clId="{2FBF7A49-F0C0-4E43-9492-62BE41CE3DAC}" dt="2024-03-07T09:18:41.049" v="12" actId="478"/>
          <ac:picMkLst>
            <pc:docMk/>
            <pc:sldMk cId="248088743" sldId="2601"/>
            <ac:picMk id="24" creationId="{8F2DDB1A-F39D-5683-76E8-BF733A9528FC}"/>
          </ac:picMkLst>
        </pc:picChg>
        <pc:picChg chg="del">
          <ac:chgData name="Mirjam Westerhof" userId="ddf0f749-f9f2-4824-89a5-861e9db6959d" providerId="ADAL" clId="{2FBF7A49-F0C0-4E43-9492-62BE41CE3DAC}" dt="2024-03-07T09:18:48.823" v="16" actId="478"/>
          <ac:picMkLst>
            <pc:docMk/>
            <pc:sldMk cId="248088743" sldId="2601"/>
            <ac:picMk id="27" creationId="{3F4D1ED7-E25E-665D-3DEE-B49073B02E2A}"/>
          </ac:picMkLst>
        </pc:picChg>
      </pc:sldChg>
      <pc:sldChg chg="delSp modSp add mod">
        <pc:chgData name="Mirjam Westerhof" userId="ddf0f749-f9f2-4824-89a5-861e9db6959d" providerId="ADAL" clId="{2FBF7A49-F0C0-4E43-9492-62BE41CE3DAC}" dt="2024-03-07T09:20:59.285" v="57" actId="1076"/>
        <pc:sldMkLst>
          <pc:docMk/>
          <pc:sldMk cId="3279853992" sldId="2610"/>
        </pc:sldMkLst>
        <pc:graphicFrameChg chg="del mod">
          <ac:chgData name="Mirjam Westerhof" userId="ddf0f749-f9f2-4824-89a5-861e9db6959d" providerId="ADAL" clId="{2FBF7A49-F0C0-4E43-9492-62BE41CE3DAC}" dt="2024-03-07T09:20:53.570" v="56" actId="478"/>
          <ac:graphicFrameMkLst>
            <pc:docMk/>
            <pc:sldMk cId="3279853992" sldId="2610"/>
            <ac:graphicFrameMk id="4" creationId="{BBD44BC1-1C4D-09C2-41D4-5929AE114012}"/>
          </ac:graphicFrameMkLst>
        </pc:graphicFrameChg>
        <pc:graphicFrameChg chg="mod">
          <ac:chgData name="Mirjam Westerhof" userId="ddf0f749-f9f2-4824-89a5-861e9db6959d" providerId="ADAL" clId="{2FBF7A49-F0C0-4E43-9492-62BE41CE3DAC}" dt="2024-03-07T09:20:59.285" v="57" actId="1076"/>
          <ac:graphicFrameMkLst>
            <pc:docMk/>
            <pc:sldMk cId="3279853992" sldId="2610"/>
            <ac:graphicFrameMk id="5" creationId="{43F2121E-79A3-D68D-A37C-088FD67EB372}"/>
          </ac:graphicFrameMkLst>
        </pc:graphicFrameChg>
      </pc:sldChg>
      <pc:sldChg chg="delSp modSp add mod">
        <pc:chgData name="Mirjam Westerhof" userId="ddf0f749-f9f2-4824-89a5-861e9db6959d" providerId="ADAL" clId="{2FBF7A49-F0C0-4E43-9492-62BE41CE3DAC}" dt="2024-03-07T09:24:45.099" v="77" actId="1076"/>
        <pc:sldMkLst>
          <pc:docMk/>
          <pc:sldMk cId="3064710488" sldId="2616"/>
        </pc:sldMkLst>
        <pc:spChg chg="del">
          <ac:chgData name="Mirjam Westerhof" userId="ddf0f749-f9f2-4824-89a5-861e9db6959d" providerId="ADAL" clId="{2FBF7A49-F0C0-4E43-9492-62BE41CE3DAC}" dt="2024-03-07T09:23:49.257" v="67" actId="478"/>
          <ac:spMkLst>
            <pc:docMk/>
            <pc:sldMk cId="3064710488" sldId="2616"/>
            <ac:spMk id="4" creationId="{431392B5-BFA8-91E9-0037-E8850551F8FD}"/>
          </ac:spMkLst>
        </pc:spChg>
        <pc:spChg chg="del">
          <ac:chgData name="Mirjam Westerhof" userId="ddf0f749-f9f2-4824-89a5-861e9db6959d" providerId="ADAL" clId="{2FBF7A49-F0C0-4E43-9492-62BE41CE3DAC}" dt="2024-03-07T09:23:50.577" v="68" actId="478"/>
          <ac:spMkLst>
            <pc:docMk/>
            <pc:sldMk cId="3064710488" sldId="2616"/>
            <ac:spMk id="94" creationId="{AC176AE5-B5F2-C34B-A423-9A72488DD438}"/>
          </ac:spMkLst>
        </pc:spChg>
        <pc:spChg chg="mod">
          <ac:chgData name="Mirjam Westerhof" userId="ddf0f749-f9f2-4824-89a5-861e9db6959d" providerId="ADAL" clId="{2FBF7A49-F0C0-4E43-9492-62BE41CE3DAC}" dt="2024-03-07T09:24:30.358" v="74" actId="1076"/>
          <ac:spMkLst>
            <pc:docMk/>
            <pc:sldMk cId="3064710488" sldId="2616"/>
            <ac:spMk id="152" creationId="{403ADE92-CBC7-406F-7950-2D695BA73C1A}"/>
          </ac:spMkLst>
        </pc:spChg>
        <pc:spChg chg="mod">
          <ac:chgData name="Mirjam Westerhof" userId="ddf0f749-f9f2-4824-89a5-861e9db6959d" providerId="ADAL" clId="{2FBF7A49-F0C0-4E43-9492-62BE41CE3DAC}" dt="2024-03-07T09:24:34.066" v="75" actId="1076"/>
          <ac:spMkLst>
            <pc:docMk/>
            <pc:sldMk cId="3064710488" sldId="2616"/>
            <ac:spMk id="615" creationId="{429DE5EC-F41E-CA11-3CFA-2D2AD9C6541B}"/>
          </ac:spMkLst>
        </pc:spChg>
        <pc:spChg chg="mod">
          <ac:chgData name="Mirjam Westerhof" userId="ddf0f749-f9f2-4824-89a5-861e9db6959d" providerId="ADAL" clId="{2FBF7A49-F0C0-4E43-9492-62BE41CE3DAC}" dt="2024-03-07T09:24:38.603" v="76" actId="1076"/>
          <ac:spMkLst>
            <pc:docMk/>
            <pc:sldMk cId="3064710488" sldId="2616"/>
            <ac:spMk id="642" creationId="{81506C39-B25F-E7D2-70A2-3027719A00ED}"/>
          </ac:spMkLst>
        </pc:spChg>
        <pc:spChg chg="mod">
          <ac:chgData name="Mirjam Westerhof" userId="ddf0f749-f9f2-4824-89a5-861e9db6959d" providerId="ADAL" clId="{2FBF7A49-F0C0-4E43-9492-62BE41CE3DAC}" dt="2024-03-07T09:24:45.099" v="77" actId="1076"/>
          <ac:spMkLst>
            <pc:docMk/>
            <pc:sldMk cId="3064710488" sldId="2616"/>
            <ac:spMk id="643" creationId="{475D0849-337A-834A-96E3-2DBF3EAFD08D}"/>
          </ac:spMkLst>
        </pc:spChg>
        <pc:spChg chg="del">
          <ac:chgData name="Mirjam Westerhof" userId="ddf0f749-f9f2-4824-89a5-861e9db6959d" providerId="ADAL" clId="{2FBF7A49-F0C0-4E43-9492-62BE41CE3DAC}" dt="2024-03-07T09:23:48.360" v="66" actId="478"/>
          <ac:spMkLst>
            <pc:docMk/>
            <pc:sldMk cId="3064710488" sldId="2616"/>
            <ac:spMk id="645" creationId="{3B7AC4E5-FDB9-2DE6-F4DC-ABB972DA3E47}"/>
          </ac:spMkLst>
        </pc:spChg>
        <pc:graphicFrameChg chg="del mod">
          <ac:chgData name="Mirjam Westerhof" userId="ddf0f749-f9f2-4824-89a5-861e9db6959d" providerId="ADAL" clId="{2FBF7A49-F0C0-4E43-9492-62BE41CE3DAC}" dt="2024-03-07T09:23:47.086" v="65" actId="478"/>
          <ac:graphicFrameMkLst>
            <pc:docMk/>
            <pc:sldMk cId="3064710488" sldId="2616"/>
            <ac:graphicFrameMk id="2" creationId="{82AA980A-E329-6CF7-9BDA-D85FE92BFAD3}"/>
          </ac:graphicFrameMkLst>
        </pc:graphicFrameChg>
        <pc:graphicFrameChg chg="del mod">
          <ac:chgData name="Mirjam Westerhof" userId="ddf0f749-f9f2-4824-89a5-861e9db6959d" providerId="ADAL" clId="{2FBF7A49-F0C0-4E43-9492-62BE41CE3DAC}" dt="2024-03-07T09:23:51.852" v="69" actId="478"/>
          <ac:graphicFrameMkLst>
            <pc:docMk/>
            <pc:sldMk cId="3064710488" sldId="2616"/>
            <ac:graphicFrameMk id="11" creationId="{F4F77BC3-1140-FE1F-C114-AFA46EF3169C}"/>
          </ac:graphicFrameMkLst>
        </pc:graphicFrameChg>
        <pc:graphicFrameChg chg="mod">
          <ac:chgData name="Mirjam Westerhof" userId="ddf0f749-f9f2-4824-89a5-861e9db6959d" providerId="ADAL" clId="{2FBF7A49-F0C0-4E43-9492-62BE41CE3DAC}" dt="2024-03-07T09:24:10.293" v="71" actId="1076"/>
          <ac:graphicFrameMkLst>
            <pc:docMk/>
            <pc:sldMk cId="3064710488" sldId="2616"/>
            <ac:graphicFrameMk id="95" creationId="{CB253748-7B93-F9DC-9395-8B80A14E9B52}"/>
          </ac:graphicFrameMkLst>
        </pc:graphicFrameChg>
        <pc:graphicFrameChg chg="mod">
          <ac:chgData name="Mirjam Westerhof" userId="ddf0f749-f9f2-4824-89a5-861e9db6959d" providerId="ADAL" clId="{2FBF7A49-F0C0-4E43-9492-62BE41CE3DAC}" dt="2024-03-07T09:24:25.772" v="73" actId="1076"/>
          <ac:graphicFrameMkLst>
            <pc:docMk/>
            <pc:sldMk cId="3064710488" sldId="2616"/>
            <ac:graphicFrameMk id="108" creationId="{5F31D23B-7DB8-96AC-FA30-3B1C4DAE9778}"/>
          </ac:graphicFrameMkLst>
        </pc:graphicFrameChg>
      </pc:sldChg>
      <pc:sldChg chg="add">
        <pc:chgData name="Mirjam Westerhof" userId="ddf0f749-f9f2-4824-89a5-861e9db6959d" providerId="ADAL" clId="{2FBF7A49-F0C0-4E43-9492-62BE41CE3DAC}" dt="2024-03-07T09:21:11.013" v="58"/>
        <pc:sldMkLst>
          <pc:docMk/>
          <pc:sldMk cId="156522371" sldId="2617"/>
        </pc:sldMkLst>
      </pc:sldChg>
    </pc:docChg>
  </pc:docChgLst>
  <pc:docChgLst>
    <pc:chgData name="Mirjam Westerhof" userId="ddf0f749-f9f2-4824-89a5-861e9db6959d" providerId="ADAL" clId="{7655796D-7303-4BAD-9268-21B4CCFD0336}"/>
    <pc:docChg chg="custSel modSld">
      <pc:chgData name="Mirjam Westerhof" userId="ddf0f749-f9f2-4824-89a5-861e9db6959d" providerId="ADAL" clId="{7655796D-7303-4BAD-9268-21B4CCFD0336}" dt="2024-06-20T07:41:25.981" v="38" actId="478"/>
      <pc:docMkLst>
        <pc:docMk/>
      </pc:docMkLst>
      <pc:sldChg chg="addSp delSp modSp mod modTransition delAnim modAnim">
        <pc:chgData name="Mirjam Westerhof" userId="ddf0f749-f9f2-4824-89a5-861e9db6959d" providerId="ADAL" clId="{7655796D-7303-4BAD-9268-21B4CCFD0336}" dt="2024-06-20T07:41:25.981" v="38" actId="478"/>
        <pc:sldMkLst>
          <pc:docMk/>
          <pc:sldMk cId="248088743" sldId="2601"/>
        </pc:sldMkLst>
        <pc:spChg chg="mod">
          <ac:chgData name="Mirjam Westerhof" userId="ddf0f749-f9f2-4824-89a5-861e9db6959d" providerId="ADAL" clId="{7655796D-7303-4BAD-9268-21B4CCFD0336}" dt="2024-06-20T07:36:33.027" v="21" actId="20577"/>
          <ac:spMkLst>
            <pc:docMk/>
            <pc:sldMk cId="248088743" sldId="2601"/>
            <ac:spMk id="17" creationId="{6725B547-D532-509F-1F08-85A187CEA596}"/>
          </ac:spMkLst>
        </pc:spChg>
        <pc:picChg chg="del">
          <ac:chgData name="Mirjam Westerhof" userId="ddf0f749-f9f2-4824-89a5-861e9db6959d" providerId="ADAL" clId="{7655796D-7303-4BAD-9268-21B4CCFD0336}" dt="2024-06-20T07:38:49.682" v="31" actId="478"/>
          <ac:picMkLst>
            <pc:docMk/>
            <pc:sldMk cId="248088743" sldId="2601"/>
            <ac:picMk id="2" creationId="{E06472C3-FC02-FE89-C17F-8D8C47DD742E}"/>
          </ac:picMkLst>
        </pc:picChg>
        <pc:picChg chg="add del mod">
          <ac:chgData name="Mirjam Westerhof" userId="ddf0f749-f9f2-4824-89a5-861e9db6959d" providerId="ADAL" clId="{7655796D-7303-4BAD-9268-21B4CCFD0336}" dt="2024-06-20T07:37:52.130" v="24"/>
          <ac:picMkLst>
            <pc:docMk/>
            <pc:sldMk cId="248088743" sldId="2601"/>
            <ac:picMk id="7" creationId="{82DD1B8D-761B-05EB-7D20-B8635BB82757}"/>
          </ac:picMkLst>
        </pc:picChg>
        <pc:picChg chg="add del mod">
          <ac:chgData name="Mirjam Westerhof" userId="ddf0f749-f9f2-4824-89a5-861e9db6959d" providerId="ADAL" clId="{7655796D-7303-4BAD-9268-21B4CCFD0336}" dt="2024-06-20T07:38:10.708" v="26"/>
          <ac:picMkLst>
            <pc:docMk/>
            <pc:sldMk cId="248088743" sldId="2601"/>
            <ac:picMk id="8" creationId="{EEC554D8-249C-331C-3CA4-165A486918F7}"/>
          </ac:picMkLst>
        </pc:picChg>
        <pc:picChg chg="add del mod ord">
          <ac:chgData name="Mirjam Westerhof" userId="ddf0f749-f9f2-4824-89a5-861e9db6959d" providerId="ADAL" clId="{7655796D-7303-4BAD-9268-21B4CCFD0336}" dt="2024-06-20T07:38:18.206" v="27"/>
          <ac:picMkLst>
            <pc:docMk/>
            <pc:sldMk cId="248088743" sldId="2601"/>
            <ac:picMk id="11" creationId="{3674F454-F07F-A9CC-0D76-31BA28984D14}"/>
          </ac:picMkLst>
        </pc:picChg>
        <pc:picChg chg="add del mod">
          <ac:chgData name="Mirjam Westerhof" userId="ddf0f749-f9f2-4824-89a5-861e9db6959d" providerId="ADAL" clId="{7655796D-7303-4BAD-9268-21B4CCFD0336}" dt="2024-06-20T07:38:31.434" v="29"/>
          <ac:picMkLst>
            <pc:docMk/>
            <pc:sldMk cId="248088743" sldId="2601"/>
            <ac:picMk id="12" creationId="{37F568D3-3D50-80B6-2449-B58CD041D1F7}"/>
          </ac:picMkLst>
        </pc:picChg>
        <pc:picChg chg="add del mod ord">
          <ac:chgData name="Mirjam Westerhof" userId="ddf0f749-f9f2-4824-89a5-861e9db6959d" providerId="ADAL" clId="{7655796D-7303-4BAD-9268-21B4CCFD0336}" dt="2024-06-20T07:38:36.702" v="30"/>
          <ac:picMkLst>
            <pc:docMk/>
            <pc:sldMk cId="248088743" sldId="2601"/>
            <ac:picMk id="14" creationId="{2F0B8243-C63B-3FC0-FDCE-E12A13347CF7}"/>
          </ac:picMkLst>
        </pc:picChg>
        <pc:picChg chg="add del mod">
          <ac:chgData name="Mirjam Westerhof" userId="ddf0f749-f9f2-4824-89a5-861e9db6959d" providerId="ADAL" clId="{7655796D-7303-4BAD-9268-21B4CCFD0336}" dt="2024-06-20T07:39:09.809" v="33"/>
          <ac:picMkLst>
            <pc:docMk/>
            <pc:sldMk cId="248088743" sldId="2601"/>
            <ac:picMk id="15" creationId="{CF075534-D0AB-8C77-F418-47B709BBB17A}"/>
          </ac:picMkLst>
        </pc:picChg>
        <pc:picChg chg="add del mod ord">
          <ac:chgData name="Mirjam Westerhof" userId="ddf0f749-f9f2-4824-89a5-861e9db6959d" providerId="ADAL" clId="{7655796D-7303-4BAD-9268-21B4CCFD0336}" dt="2024-06-20T07:39:20.144" v="34"/>
          <ac:picMkLst>
            <pc:docMk/>
            <pc:sldMk cId="248088743" sldId="2601"/>
            <ac:picMk id="20" creationId="{C7C2B890-D6D9-A55F-D6F1-125AAE49768A}"/>
          </ac:picMkLst>
        </pc:picChg>
        <pc:picChg chg="add del mod">
          <ac:chgData name="Mirjam Westerhof" userId="ddf0f749-f9f2-4824-89a5-861e9db6959d" providerId="ADAL" clId="{7655796D-7303-4BAD-9268-21B4CCFD0336}" dt="2024-06-20T07:39:30.590" v="36"/>
          <ac:picMkLst>
            <pc:docMk/>
            <pc:sldMk cId="248088743" sldId="2601"/>
            <ac:picMk id="22" creationId="{5CCD2133-43D0-C087-7691-4FC3633D913A}"/>
          </ac:picMkLst>
        </pc:picChg>
        <pc:picChg chg="add del mod ord">
          <ac:chgData name="Mirjam Westerhof" userId="ddf0f749-f9f2-4824-89a5-861e9db6959d" providerId="ADAL" clId="{7655796D-7303-4BAD-9268-21B4CCFD0336}" dt="2024-06-20T07:39:51.289" v="37"/>
          <ac:picMkLst>
            <pc:docMk/>
            <pc:sldMk cId="248088743" sldId="2601"/>
            <ac:picMk id="27" creationId="{205B2548-538B-2679-7199-D1F53BA319DE}"/>
          </ac:picMkLst>
        </pc:picChg>
        <pc:picChg chg="add del mod">
          <ac:chgData name="Mirjam Westerhof" userId="ddf0f749-f9f2-4824-89a5-861e9db6959d" providerId="ADAL" clId="{7655796D-7303-4BAD-9268-21B4CCFD0336}" dt="2024-06-20T07:41:25.981" v="38" actId="478"/>
          <ac:picMkLst>
            <pc:docMk/>
            <pc:sldMk cId="248088743" sldId="2601"/>
            <ac:picMk id="29" creationId="{6CAD790C-99AD-5136-98CD-7528B1B6B64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GL en TL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2 en </a:t>
          </a:r>
        </a:p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3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/>
              <a:cs typeface="Calibri"/>
            </a:rPr>
            <a:t>50%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</a:p>
        <a:p>
          <a:pPr rtl="0"/>
          <a:r>
            <a:rPr lang="nl-NL" sz="2400" b="1" dirty="0">
              <a:solidFill>
                <a:schemeClr val="tx1"/>
              </a:solidFill>
              <a:latin typeface="Calibri"/>
              <a:cs typeface="Calibri"/>
            </a:rPr>
            <a:t>Keuzevakken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2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 custLinFactNeighborX="-836" custLinFactNeighborY="-1582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GL en TL</a:t>
          </a:r>
        </a:p>
      </dsp:txBody>
      <dsp:txXfrm>
        <a:off x="47855" y="523393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885824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999293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23393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885824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999293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2 en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3</a:t>
          </a:r>
          <a:endParaRPr lang="nl-NL" sz="2700" kern="1200"/>
        </a:p>
      </dsp:txBody>
      <dsp:txXfrm>
        <a:off x="6453384" y="523393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635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1488" y="553214"/>
        <a:ext cx="1913571" cy="1120260"/>
      </dsp:txXfrm>
    </dsp:sp>
    <dsp:sp modelId="{F410F528-AA68-4774-8433-932CBA23FF7E}">
      <dsp:nvSpPr>
        <dsp:cNvPr id="0" name=""/>
        <dsp:cNvSpPr/>
      </dsp:nvSpPr>
      <dsp:spPr>
        <a:xfrm>
          <a:off x="2190276" y="867418"/>
          <a:ext cx="424768" cy="49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190276" y="965788"/>
        <a:ext cx="297338" cy="295112"/>
      </dsp:txXfrm>
    </dsp:sp>
    <dsp:sp modelId="{0770D224-0CBF-46A7-80A2-D4F85216FD78}">
      <dsp:nvSpPr>
        <dsp:cNvPr id="0" name=""/>
        <dsp:cNvSpPr/>
      </dsp:nvSpPr>
      <dsp:spPr>
        <a:xfrm>
          <a:off x="2791363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826216" y="553214"/>
        <a:ext cx="1913571" cy="1120260"/>
      </dsp:txXfrm>
    </dsp:sp>
    <dsp:sp modelId="{C3F5D002-7C23-4FDC-96E8-A407B99DF93A}">
      <dsp:nvSpPr>
        <dsp:cNvPr id="0" name=""/>
        <dsp:cNvSpPr/>
      </dsp:nvSpPr>
      <dsp:spPr>
        <a:xfrm>
          <a:off x="4970934" y="867418"/>
          <a:ext cx="416141" cy="49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4970934" y="965788"/>
        <a:ext cx="291299" cy="295112"/>
      </dsp:txXfrm>
    </dsp:sp>
    <dsp:sp modelId="{7E07CFBC-BCAB-405E-85FE-003FE8BBCFF4}">
      <dsp:nvSpPr>
        <dsp:cNvPr id="0" name=""/>
        <dsp:cNvSpPr/>
      </dsp:nvSpPr>
      <dsp:spPr>
        <a:xfrm>
          <a:off x="5559813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/>
              <a:cs typeface="Calibri"/>
            </a:rPr>
            <a:t>50% eindcijfer profielmodule</a:t>
          </a:r>
        </a:p>
      </dsp:txBody>
      <dsp:txXfrm>
        <a:off x="5594666" y="553214"/>
        <a:ext cx="1913571" cy="1120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3" y="21355"/>
          <a:ext cx="1998545" cy="119912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35124" y="56476"/>
        <a:ext cx="1928303" cy="1128885"/>
      </dsp:txXfrm>
    </dsp:sp>
    <dsp:sp modelId="{F410F528-AA68-4774-8433-932CBA23FF7E}">
      <dsp:nvSpPr>
        <dsp:cNvPr id="0" name=""/>
        <dsp:cNvSpPr/>
      </dsp:nvSpPr>
      <dsp:spPr>
        <a:xfrm rot="23184">
          <a:off x="2202120" y="382667"/>
          <a:ext cx="431590" cy="49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202121" y="481358"/>
        <a:ext cx="302113" cy="297383"/>
      </dsp:txXfrm>
    </dsp:sp>
    <dsp:sp modelId="{0770D224-0CBF-46A7-80A2-D4F85216FD78}">
      <dsp:nvSpPr>
        <dsp:cNvPr id="0" name=""/>
        <dsp:cNvSpPr/>
      </dsp:nvSpPr>
      <dsp:spPr>
        <a:xfrm>
          <a:off x="2812852" y="40325"/>
          <a:ext cx="1998545" cy="119912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  <a:latin typeface="Calibri"/>
              <a:cs typeface="Calibri"/>
            </a:rPr>
            <a:t>Keuzevakken</a:t>
          </a:r>
        </a:p>
      </dsp:txBody>
      <dsp:txXfrm>
        <a:off x="2847973" y="75446"/>
        <a:ext cx="1928303" cy="1128885"/>
      </dsp:txXfrm>
    </dsp:sp>
    <dsp:sp modelId="{C3F5D002-7C23-4FDC-96E8-A407B99DF93A}">
      <dsp:nvSpPr>
        <dsp:cNvPr id="0" name=""/>
        <dsp:cNvSpPr/>
      </dsp:nvSpPr>
      <dsp:spPr>
        <a:xfrm>
          <a:off x="5009202" y="392069"/>
          <a:ext cx="419344" cy="49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5009202" y="491197"/>
        <a:ext cx="293541" cy="297383"/>
      </dsp:txXfrm>
    </dsp:sp>
    <dsp:sp modelId="{7E07CFBC-BCAB-405E-85FE-003FE8BBCFF4}">
      <dsp:nvSpPr>
        <dsp:cNvPr id="0" name=""/>
        <dsp:cNvSpPr/>
      </dsp:nvSpPr>
      <dsp:spPr>
        <a:xfrm>
          <a:off x="5602614" y="40325"/>
          <a:ext cx="1998545" cy="119912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/>
              <a:cs typeface="Calibri"/>
            </a:rPr>
            <a:t>2 x 25%</a:t>
          </a:r>
          <a:endParaRPr lang="nl-NL" sz="20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37735" y="75446"/>
        <a:ext cx="1928303" cy="1128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20-6-2024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20-6-2024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4800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Klikken om te bewerken </a:t>
            </a:r>
            <a:br>
              <a:rPr lang="nl-NL" noProof="0" dirty="0"/>
            </a:br>
            <a:r>
              <a:rPr lang="nl-NL" noProof="0" dirty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6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5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slideLayout" Target="../slideLayouts/slideLayout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0" y="-645233"/>
            <a:ext cx="9343756" cy="8080889"/>
            <a:chOff x="0" y="0"/>
            <a:chExt cx="9180000" cy="7430850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" y="3570173"/>
              <a:ext cx="4480725" cy="3597416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892"/>
              <a:ext cx="4480728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73" y="3570173"/>
              <a:ext cx="4772727" cy="3860677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28" y="523313"/>
              <a:ext cx="4699272" cy="3439211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481350" y="1410789"/>
            <a:ext cx="271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Theoretische leerweg</a:t>
            </a:r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30D6DDA-BEA9-C80C-DCF7-342FCD6E9D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1"/>
    </mc:Choice>
    <mc:Fallback xmlns="">
      <p:transition spd="slow" advTm="6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GL en TL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 Vergroening stedelijke omgeving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Groen en Dier:</a:t>
            </a:r>
            <a:r>
              <a:rPr lang="nl-NL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GL en TL</a:t>
            </a:r>
          </a:p>
          <a:p>
            <a:r>
              <a:rPr lang="nl-N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 vakken hebben binnen het half jaar een extra wissel tussen Groen en Dier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2195203" y="2366563"/>
            <a:ext cx="4008437" cy="1642192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twee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6 lesuren per week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F19CC3C-C01E-F8C3-C556-32445D2FD55D}"/>
              </a:ext>
            </a:extLst>
          </p:cNvPr>
          <p:cNvSpPr txBox="1"/>
          <p:nvPr/>
        </p:nvSpPr>
        <p:spPr>
          <a:xfrm>
            <a:off x="457327" y="2711722"/>
            <a:ext cx="15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GL </a:t>
            </a:r>
            <a:r>
              <a:rPr lang="nl-NL" dirty="0">
                <a:solidFill>
                  <a:srgbClr val="00B050"/>
                </a:solidFill>
              </a:rPr>
              <a:t>en </a:t>
            </a:r>
            <a:r>
              <a:rPr lang="nl-NL" b="1" dirty="0">
                <a:solidFill>
                  <a:srgbClr val="00B050"/>
                </a:solidFill>
              </a:rPr>
              <a:t>TL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3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8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39"/>
    </mc:Choice>
    <mc:Fallback>
      <p:transition spd="slow" advTm="171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F2121E-79A3-D68D-A37C-088FD67EB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711786"/>
              </p:ext>
            </p:extLst>
          </p:nvPr>
        </p:nvGraphicFramePr>
        <p:xfrm>
          <a:off x="1466854" y="1920298"/>
          <a:ext cx="8708525" cy="233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45F5872-F537-ACC4-B7FA-DF1BEF3216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5"/>
    </mc:Choice>
    <mc:Fallback xmlns="">
      <p:transition spd="slow" advTm="16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7CB9A8B-7490-32D5-FAF3-CB0D430425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2"/>
    </mc:Choice>
    <mc:Fallback xmlns="">
      <p:transition spd="slow" advTm="22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31634" cy="595691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59971" y="1705451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1 Het Groene machinepark</a:t>
            </a:r>
          </a:p>
          <a:p>
            <a:r>
              <a:rPr lang="nl-NL" dirty="0"/>
              <a:t>2 Tuin Ontwerp en Aanleg</a:t>
            </a:r>
          </a:p>
          <a:p>
            <a:r>
              <a:rPr lang="nl-NL" dirty="0"/>
              <a:t>4 Bloemwerk</a:t>
            </a:r>
          </a:p>
          <a:p>
            <a:r>
              <a:rPr lang="nl-NL" dirty="0"/>
              <a:t>5 Groene Vormgeving en Styling</a:t>
            </a:r>
          </a:p>
          <a:p>
            <a:r>
              <a:rPr lang="nl-NL" dirty="0"/>
              <a:t>8 Het Houden van Dieren</a:t>
            </a:r>
          </a:p>
          <a:p>
            <a:r>
              <a:rPr lang="nl-NL" dirty="0"/>
              <a:t>11 Voeding hoe maak je het?</a:t>
            </a:r>
          </a:p>
          <a:p>
            <a:r>
              <a:rPr lang="nl-NL" dirty="0"/>
              <a:t>12 Groene Zorg</a:t>
            </a:r>
          </a:p>
          <a:p>
            <a:r>
              <a:rPr lang="nl-NL" dirty="0"/>
              <a:t>14 Ondernemen</a:t>
            </a:r>
          </a:p>
          <a:p>
            <a:r>
              <a:rPr lang="nl-NL"/>
              <a:t>15 Marketing</a:t>
            </a:r>
            <a:endParaRPr lang="nl-NL" dirty="0"/>
          </a:p>
          <a:p>
            <a:r>
              <a:rPr lang="nl-NL" dirty="0"/>
              <a:t>17 Traiteur</a:t>
            </a:r>
          </a:p>
          <a:p>
            <a:r>
              <a:rPr lang="nl-NL" dirty="0"/>
              <a:t>19 Voorkomen van ongevallen en EHBO</a:t>
            </a:r>
          </a:p>
          <a:p>
            <a:endParaRPr lang="nl-NL" sz="2000" dirty="0"/>
          </a:p>
        </p:txBody>
      </p:sp>
      <p:sp>
        <p:nvSpPr>
          <p:cNvPr id="7" name="Rechthoek 6"/>
          <p:cNvSpPr/>
          <p:nvPr/>
        </p:nvSpPr>
        <p:spPr>
          <a:xfrm>
            <a:off x="838200" y="532869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TL 2 vakken kiezen uit aanbod van 11  </a:t>
            </a:r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60E93E6-7D17-4BD5-6651-2D38F6679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18"/>
    </mc:Choice>
    <mc:Fallback xmlns="">
      <p:transition spd="slow" advTm="38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graphicFrame>
        <p:nvGraphicFramePr>
          <p:cNvPr id="95" name="Diagram 94">
            <a:extLst>
              <a:ext uri="{FF2B5EF4-FFF2-40B4-BE49-F238E27FC236}">
                <a16:creationId xmlns:a16="http://schemas.microsoft.com/office/drawing/2014/main" id="{CB253748-7B93-F9DC-9395-8B80A14E9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45528"/>
              </p:ext>
            </p:extLst>
          </p:nvPr>
        </p:nvGraphicFramePr>
        <p:xfrm>
          <a:off x="1580027" y="1305417"/>
          <a:ext cx="7549727" cy="222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394645"/>
              </p:ext>
            </p:extLst>
          </p:nvPr>
        </p:nvGraphicFramePr>
        <p:xfrm>
          <a:off x="1541728" y="4458837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2" name="Tekstvak 151">
            <a:extLst>
              <a:ext uri="{FF2B5EF4-FFF2-40B4-BE49-F238E27FC236}">
                <a16:creationId xmlns:a16="http://schemas.microsoft.com/office/drawing/2014/main" id="{403ADE92-CBC7-406F-7950-2D695BA73C1A}"/>
              </a:ext>
            </a:extLst>
          </p:cNvPr>
          <p:cNvSpPr txBox="1"/>
          <p:nvPr/>
        </p:nvSpPr>
        <p:spPr>
          <a:xfrm>
            <a:off x="181237" y="3775876"/>
            <a:ext cx="15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GL </a:t>
            </a:r>
            <a:r>
              <a:rPr lang="nl-NL" dirty="0"/>
              <a:t>en </a:t>
            </a:r>
            <a:r>
              <a:rPr lang="nl-NL" b="1" dirty="0"/>
              <a:t>TL</a:t>
            </a:r>
          </a:p>
        </p:txBody>
      </p:sp>
      <p:sp>
        <p:nvSpPr>
          <p:cNvPr id="615" name="Rechthoek: afgeronde hoeken 614">
            <a:extLst>
              <a:ext uri="{FF2B5EF4-FFF2-40B4-BE49-F238E27FC236}">
                <a16:creationId xmlns:a16="http://schemas.microsoft.com/office/drawing/2014/main" id="{429DE5EC-F41E-CA11-3CFA-2D2AD9C6541B}"/>
              </a:ext>
            </a:extLst>
          </p:cNvPr>
          <p:cNvSpPr/>
          <p:nvPr/>
        </p:nvSpPr>
        <p:spPr>
          <a:xfrm>
            <a:off x="9695966" y="2984927"/>
            <a:ext cx="1846881" cy="127977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u="sng">
                <a:solidFill>
                  <a:schemeClr val="tx1"/>
                </a:solidFill>
                <a:cs typeface="Arial"/>
              </a:rPr>
              <a:t>GL/TL</a:t>
            </a:r>
          </a:p>
          <a:p>
            <a:pPr algn="ctr"/>
            <a:r>
              <a:rPr lang="nl-NL">
                <a:solidFill>
                  <a:schemeClr val="tx1"/>
                </a:solidFill>
                <a:cs typeface="Arial"/>
              </a:rPr>
              <a:t>Eindcijfer gemiddelde</a:t>
            </a:r>
          </a:p>
          <a:p>
            <a:pPr algn="ctr"/>
            <a:r>
              <a:rPr lang="nl-NL">
                <a:solidFill>
                  <a:schemeClr val="tx1"/>
                </a:solidFill>
                <a:cs typeface="Arial"/>
              </a:rPr>
              <a:t>CSPE en SE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642" name="Pijl: rechts 641">
            <a:extLst>
              <a:ext uri="{FF2B5EF4-FFF2-40B4-BE49-F238E27FC236}">
                <a16:creationId xmlns:a16="http://schemas.microsoft.com/office/drawing/2014/main" id="{81506C39-B25F-E7D2-70A2-3027719A00ED}"/>
              </a:ext>
            </a:extLst>
          </p:cNvPr>
          <p:cNvSpPr/>
          <p:nvPr/>
        </p:nvSpPr>
        <p:spPr>
          <a:xfrm rot="1200000">
            <a:off x="9173676" y="2955056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43" name="Pijl: rechts 642">
            <a:extLst>
              <a:ext uri="{FF2B5EF4-FFF2-40B4-BE49-F238E27FC236}">
                <a16:creationId xmlns:a16="http://schemas.microsoft.com/office/drawing/2014/main" id="{475D0849-337A-834A-96E3-2DBF3EAFD08D}"/>
              </a:ext>
            </a:extLst>
          </p:cNvPr>
          <p:cNvSpPr/>
          <p:nvPr/>
        </p:nvSpPr>
        <p:spPr>
          <a:xfrm rot="-2220000">
            <a:off x="9261976" y="4344900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2790B26-B97D-B240-183B-30962297A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6"/>
    </mc:Choice>
    <mc:Fallback xmlns="">
      <p:transition spd="slow" advTm="54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1100" cy="593028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673531" y="2438399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Succes met jouw keuze!</a:t>
            </a:r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8D6B16E-F8CF-9C7F-6E84-A5E272041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18"/>
    </mc:Choice>
    <mc:Fallback xmlns="">
      <p:transition spd="slow" advTm="58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D4311BF-438C-4310-ACFB-FE44621A5E20" xsi:nil="true"/>
    <PublishingExpirationDate xmlns="http://schemas.microsoft.com/sharepoint/v3" xsi:nil="true"/>
    <TaxCatchAll xmlns="e42be664-7e2e-4077-ac86-b62869bcee6d" xsi:nil="true"/>
    <PublishingStartDate xmlns="http://schemas.microsoft.com/sharepoint/v3" xsi:nil="true"/>
    <lcf76f155ced4ddcb4097134ff3c332f xmlns="7d4311bf-438c-4310-acfb-fe44621a5e20">
      <Terms xmlns="http://schemas.microsoft.com/office/infopath/2007/PartnerControls"/>
    </lcf76f155ced4ddcb4097134ff3c332f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6F9D9109880C7145999390874B48D026" ma:contentTypeVersion="13" ma:contentTypeDescription="Een afbeelding uploaden." ma:contentTypeScope="" ma:versionID="31afb7020840fde2b453d2093ca4e330">
  <xsd:schema xmlns:xsd="http://www.w3.org/2001/XMLSchema" xmlns:xs="http://www.w3.org/2001/XMLSchema" xmlns:p="http://schemas.microsoft.com/office/2006/metadata/properties" xmlns:ns1="http://schemas.microsoft.com/sharepoint/v3" xmlns:ns2="7D4311BF-438C-4310-ACFB-FE44621A5E20" xmlns:ns3="http://schemas.microsoft.com/sharepoint/v3/fields" xmlns:ns4="7d4311bf-438c-4310-acfb-fe44621a5e20" xmlns:ns5="e42be664-7e2e-4077-ac86-b62869bcee6d" targetNamespace="http://schemas.microsoft.com/office/2006/metadata/properties" ma:root="true" ma:fieldsID="7315246fde8523b59f66b641fd1ae83a" ns1:_="" ns2:_="" ns3:_="" ns4:_="" ns5:_="">
    <xsd:import namespace="http://schemas.microsoft.com/sharepoint/v3"/>
    <xsd:import namespace="7D4311BF-438C-4310-ACFB-FE44621A5E20"/>
    <xsd:import namespace="http://schemas.microsoft.com/sharepoint/v3/fields"/>
    <xsd:import namespace="7d4311bf-438c-4310-acfb-fe44621a5e20"/>
    <xsd:import namespace="e42be664-7e2e-4077-ac86-b62869bcee6d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5:TaxCatchAll" minOccurs="0"/>
                <xsd:element ref="ns5:SharedWithUsers" minOccurs="0"/>
                <xsd:element ref="ns5:SharedWithDetail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e664-7e2e-4077-ac86-b62869bcee6d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Catch-all-kolom van taxonomie" ma:hidden="true" ma:list="{cd5a11f5-ac52-4e28-aa18-ed0fd94b9677}" ma:internalName="TaxCatchAll" ma:showField="CatchAllData" ma:web="e42be664-7e2e-4077-ac86-b62869bce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10912C-0518-4534-BB8C-7948B0C10F9C}">
  <ds:schemaRefs>
    <ds:schemaRef ds:uri="http://schemas.microsoft.com/office/2006/metadata/properties"/>
    <ds:schemaRef ds:uri="7D4311BF-438C-4310-ACFB-FE44621A5E20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42be664-7e2e-4077-ac86-b62869bcee6d"/>
    <ds:schemaRef ds:uri="http://schemas.microsoft.com/office/2006/documentManagement/types"/>
    <ds:schemaRef ds:uri="http://purl.org/dc/elements/1.1/"/>
    <ds:schemaRef ds:uri="7d4311bf-438c-4310-acfb-fe44621a5e20"/>
    <ds:schemaRef ds:uri="http://schemas.microsoft.com/sharepoint/v3/field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3EFA0-4B69-440C-A290-F1611E426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311BF-438C-4310-ACFB-FE44621A5E20"/>
    <ds:schemaRef ds:uri="http://schemas.microsoft.com/sharepoint/v3/fields"/>
    <ds:schemaRef ds:uri="7d4311bf-438c-4310-acfb-fe44621a5e20"/>
    <ds:schemaRef ds:uri="e42be664-7e2e-4077-ac86-b62869bce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11664</TotalTime>
  <Words>239</Words>
  <Application>Microsoft Office PowerPoint</Application>
  <PresentationFormat>Breedbeeld</PresentationFormat>
  <Paragraphs>61</Paragraphs>
  <Slides>7</Slides>
  <Notes>1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-webkit-standard</vt:lpstr>
      <vt:lpstr>Office-thema</vt:lpstr>
      <vt:lpstr>PowerPoint-presentatie</vt:lpstr>
      <vt:lpstr>Leerjaar 3 </vt:lpstr>
      <vt:lpstr>Programma profielmodules (PM) leerjaar 3 </vt:lpstr>
      <vt:lpstr>Ter voorbereiding op het CSPE:  Geen SE  maar  formatief toetsen</vt:lpstr>
      <vt:lpstr>PowerPoint-presentatie</vt:lpstr>
      <vt:lpstr>Eindcijfer Groen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Mirjam Westerhof</cp:lastModifiedBy>
  <cp:revision>6</cp:revision>
  <dcterms:created xsi:type="dcterms:W3CDTF">2022-09-21T11:01:49Z</dcterms:created>
  <dcterms:modified xsi:type="dcterms:W3CDTF">2024-06-20T07:41:32Z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0x0101009148F5A04DDD49CBA7127AADA5FB792B00AADE34325A8B49CDA8BB4DB53328F214006F9D9109880C7145999390874B48D026</vt:lpwstr>
  </property>
  <property fmtid="{D5CDD505-2E9C-101B-9397-08002B2CF9AE}" pid="3" name="MediaServiceImageTags">
    <vt:lpwstr/>
  </property>
</Properties>
</file>